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56" r:id="rId2"/>
    <p:sldId id="320" r:id="rId3"/>
    <p:sldId id="283" r:id="rId4"/>
    <p:sldId id="263" r:id="rId5"/>
    <p:sldId id="297" r:id="rId6"/>
    <p:sldId id="299" r:id="rId7"/>
    <p:sldId id="261" r:id="rId8"/>
    <p:sldId id="321" r:id="rId9"/>
    <p:sldId id="301" r:id="rId10"/>
    <p:sldId id="294" r:id="rId11"/>
    <p:sldId id="265" r:id="rId12"/>
    <p:sldId id="266" r:id="rId13"/>
    <p:sldId id="268" r:id="rId14"/>
    <p:sldId id="270" r:id="rId15"/>
    <p:sldId id="303" r:id="rId16"/>
    <p:sldId id="319" r:id="rId17"/>
    <p:sldId id="313" r:id="rId18"/>
    <p:sldId id="315" r:id="rId19"/>
    <p:sldId id="322" r:id="rId20"/>
    <p:sldId id="316" r:id="rId21"/>
    <p:sldId id="323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46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6672969-8201-4F6F-9FA6-B4859761E0F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69379A-D350-4825-B3CC-792EEAD482B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3E41DA6-2808-410C-B8EB-6A4B09CF8A46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D1B10E1-A261-47A9-ACCB-A54DD164DDC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BCEB636-F879-46A4-92E4-12F000E0B3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3BCA6B-E2CF-4F3A-AB65-72AAB879A8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64783-D37E-408E-87BC-B179AFAF39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9A27C75-51C4-4AFF-B301-C4FAA9056D9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5EDBD713-C068-4874-A599-8F21145FD9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FD44BA7-9A62-4C15-9A69-C615C3ADAD72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052EDBB4-43EB-40F7-9E02-4C15B1A9AC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EC091C1-2DDC-4277-B59A-539B34A06A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729C9FC3-4CF7-4895-92BE-449EBB338A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F0E90B-5F1C-45C9-8916-E5F19EDB7045}" type="slidenum">
              <a:rPr lang="en-US" altLang="en-US">
                <a:latin typeface="Calibri" panose="020F0502020204030204" pitchFamily="34" charset="0"/>
              </a:rPr>
              <a:pPr eaLnBrk="1" hangingPunct="1"/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B2F3D2FF-9077-4E0D-9C9E-08939D6108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B0955EB2-4696-4B75-B402-AF344D8F1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508E7C1D-CE92-4F6B-871C-85CC0BD5F0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FFD2D4C-1AD3-428D-974F-0989514151B5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4F89804B-2D80-4A58-810A-4D89262C3E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8823D6D5-134C-4EC5-8559-95E21D9FF9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0D77467D-7F00-4426-9374-5AF5AE1FE9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588CFEE-BC43-4BD4-8157-C603344607DB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D28B8150-64E0-4CFE-AC25-ADC4DB8085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7373AD41-C8CF-4956-8CD4-6D6E66CDD4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F6F1FAF4-8EE0-4266-8759-30C9EDE6998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FC39593-359D-4E4B-9CC5-F6439522D309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AEE20A0E-0F42-4678-B354-5C9746542A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D0374FCC-BDDF-4BB2-A275-70B8CBB9F0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D87859EA-C11F-4B47-96F4-7EACB8ED22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1832A97-7846-4A92-B96F-DE4A256EA12E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669F468C-6131-466E-A08A-7FA256ACEA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173710A7-AEE7-47F1-821C-DBEA14274C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CC81D8B6-FB6A-4CFD-8079-8380DE7A27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6BB999E-9028-49DE-B740-A138DF1042C3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20153E0-3031-4DD8-B2EE-AC038ED7A0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75601787-5167-4E7B-BB5A-9BA4026950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10EFD0E0-67A0-405A-947E-BB28E09275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244C5C6-10BC-451C-B4D9-D6A8537FF2AE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8E898C41-CD02-4706-8E18-6CB779E88A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3BEEF60E-31D8-4465-90B1-A5608EF838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1.xml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2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3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4.xml" /><Relationship Id="rId4" Type="http://schemas.openxmlformats.org/officeDocument/2006/relationships/image" Target="../media/image1.jpeg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F2C7CC73-85E4-4BD4-94A3-20C864EBE4E2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26C62A9F-DA31-40C8-BFEA-7B9046CDB195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16">
              <a:extLst>
                <a:ext uri="{FF2B5EF4-FFF2-40B4-BE49-F238E27FC236}">
                  <a16:creationId xmlns:a16="http://schemas.microsoft.com/office/drawing/2014/main" id="{F9D52E69-9836-4723-9E97-19A467C85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7136DD73-8839-4D7F-8B93-A50183731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9">
              <a:extLst>
                <a:ext uri="{FF2B5EF4-FFF2-40B4-BE49-F238E27FC236}">
                  <a16:creationId xmlns:a16="http://schemas.microsoft.com/office/drawing/2014/main" id="{1EA93DB7-7C93-4578-B59C-AE1FB06758E8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7DEF6D9-2464-47A1-87E8-DA00C0B65727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>
            <a:extLst>
              <a:ext uri="{FF2B5EF4-FFF2-40B4-BE49-F238E27FC236}">
                <a16:creationId xmlns:a16="http://schemas.microsoft.com/office/drawing/2014/main" id="{6F4E3217-92AD-4847-AFCA-3132D0BF4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1BA84E2-DD50-44B5-8591-A5D52DB51981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12" name="Footer Placeholder 18">
            <a:extLst>
              <a:ext uri="{FF2B5EF4-FFF2-40B4-BE49-F238E27FC236}">
                <a16:creationId xmlns:a16="http://schemas.microsoft.com/office/drawing/2014/main" id="{E0F00638-BF1F-428B-AEE4-60F330AC0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>
            <a:extLst>
              <a:ext uri="{FF2B5EF4-FFF2-40B4-BE49-F238E27FC236}">
                <a16:creationId xmlns:a16="http://schemas.microsoft.com/office/drawing/2014/main" id="{C46D6A20-6619-4AB5-B88E-0D45A2253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376A2D-4DBF-4DFA-B328-CD25410A95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1059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3A221412-8480-4680-ABAB-4BEF84C46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5436A-0A87-4661-8330-55C53B78E16E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B7ABB157-5695-4110-B87D-24F47B3D6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655B6733-A7A6-4E20-BF51-89BA5BC5F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FAB04-46CB-4804-B00A-66C347CC96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386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10">
            <a:extLst>
              <a:ext uri="{FF2B5EF4-FFF2-40B4-BE49-F238E27FC236}">
                <a16:creationId xmlns:a16="http://schemas.microsoft.com/office/drawing/2014/main" id="{24628BF8-CB17-4C22-8FFF-7FA89F4336D2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15">
            <a:extLst>
              <a:ext uri="{FF2B5EF4-FFF2-40B4-BE49-F238E27FC236}">
                <a16:creationId xmlns:a16="http://schemas.microsoft.com/office/drawing/2014/main" id="{7CD8FFD1-203E-42CE-AF5B-DBBBE71C256B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885C76B-02DA-45E8-B4C0-F328A465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6A916C-9DA1-4617-9D92-5324C10BCA53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A1290D9-DC22-4C36-B1DC-138CBEBAD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57A0051-D5A1-4BC5-B497-72722BE2C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CBC67C-738F-4D2B-A5BF-8C13CFE6E2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7208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42174-6A62-4F3F-A2C4-655EE8BB0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6550A8-278F-4322-8FD6-86015ED52D7A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96721-415A-4735-B7AA-DBDAE4B87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D17875-E2BF-4FCE-9B58-16C46C1C7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7ADF11-C1A5-48D9-9B89-10BA47D3D8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7387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06A4F0-24DC-4180-BFBE-52E5A2B48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8A441D-E392-4532-9D22-275C683F9A78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A216E8-7D0F-4052-A1DA-3510D6706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350102-2B26-49F7-BA8C-7E07FD5FA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C6B69-6858-4336-A38E-CC298EAE31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1952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7BE7B1-F700-46D5-A548-F836C9B38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9B20AE-E36E-4120-AB1C-60BDF8CDFA3D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5F603B-1B8D-4D62-AFDF-6DF8E3578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4FA020-29DF-4104-BC34-02519D10E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03B87-C84C-4709-8EC5-39BD3E9B5E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15272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39782E98-80FD-4D38-B26E-B3D388BD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6B35C-268A-4B33-9D59-39BF375F18EE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id="{935EA024-1010-454E-B337-100DEF4EA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id="{9FCD2F42-D409-41B6-9419-E14DF0FD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3C703-E25A-4332-A611-AB71892046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9341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2C20A1-3B82-4834-890F-299FAC1DD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A93140-BBEC-4365-9058-7856CA789BB7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BF4EE-9F0A-4049-9C33-847171DCC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DE6BA-85B3-4540-AF90-06AEB658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BD7F9-5A76-4CEC-979A-6C82ACC82C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9480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>
            <a:extLst>
              <a:ext uri="{FF2B5EF4-FFF2-40B4-BE49-F238E27FC236}">
                <a16:creationId xmlns:a16="http://schemas.microsoft.com/office/drawing/2014/main" id="{B72FF0A6-007F-487A-B109-C421907D1624}"/>
              </a:ext>
            </a:extLst>
          </p:cNvPr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5">
            <a:extLst>
              <a:ext uri="{FF2B5EF4-FFF2-40B4-BE49-F238E27FC236}">
                <a16:creationId xmlns:a16="http://schemas.microsoft.com/office/drawing/2014/main" id="{7E884354-D584-4071-951F-ED373644BEF7}"/>
              </a:ext>
            </a:extLst>
          </p:cNvPr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8976BFF7-9B3E-4FEA-84F2-4CAF4EB406B2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85BF63B-C5C4-440F-AB1F-1C887D85BCD0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9">
            <a:extLst>
              <a:ext uri="{FF2B5EF4-FFF2-40B4-BE49-F238E27FC236}">
                <a16:creationId xmlns:a16="http://schemas.microsoft.com/office/drawing/2014/main" id="{A74932CE-96F1-4DB5-ABED-04795AE4B333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20">
            <a:extLst>
              <a:ext uri="{FF2B5EF4-FFF2-40B4-BE49-F238E27FC236}">
                <a16:creationId xmlns:a16="http://schemas.microsoft.com/office/drawing/2014/main" id="{41A4B132-9BF4-4D86-969C-804C939DD2FD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8F21BA98-004D-4EA7-A053-4B9CB90A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80160C4-1544-410F-926A-65B3B2F3FE36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063E2BCA-F162-4FE3-BBC3-FCC3B9058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7FFD687E-25E8-424F-B1F8-E5B5E6429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01E69-D64D-4C62-A5A0-68F4D3F16D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4214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55483AFA-020C-4ECE-A6B2-819108BEC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5A527-4DA7-47BF-9F41-B98B4BE1A1EB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8ED8A192-0CD4-4D46-859F-54C8C4015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39BBE7A5-48A0-4F9D-BA98-AF39F7AC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0CD01-171B-4318-A7BD-4FB856CC2B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8367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9791E0D8-1643-4CF9-8916-00466E5DF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DCECE-30E0-4420-9E5F-2DA71054CE38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079ED879-9A71-4008-8A35-162B0C241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EE91E803-4B42-4AB4-A818-58AC980D8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45E8A-3CD7-4AA9-9846-0766B2984B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6671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27A56E4B-BF44-4CA7-8E69-ACB028401420}"/>
              </a:ext>
            </a:extLst>
          </p:cNvPr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1D5A366-B841-4F28-B119-568776E5CD5B}"/>
              </a:ext>
            </a:extLst>
          </p:cNvPr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3E8D0A0A-3720-4AAF-B33E-E600AB715235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17923E-50D5-4A5D-9F89-DD7F2C2B340D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46846AB7-AEE9-47C7-B6CF-44FD18949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>
            <a:extLst>
              <a:ext uri="{FF2B5EF4-FFF2-40B4-BE49-F238E27FC236}">
                <a16:creationId xmlns:a16="http://schemas.microsoft.com/office/drawing/2014/main" id="{AC5D686D-D37C-4279-BE4B-E6160F07F7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FDD973D8-2ABB-444F-BCAC-0CA438C8D2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4DBF3AD-98D2-4C8B-B79B-71E1EDB070D8}" type="datetimeFigureOut">
              <a:rPr lang="en-US"/>
              <a:pPr>
                <a:defRPr/>
              </a:pPr>
              <a:t>3/25/2019</a:t>
            </a:fld>
            <a:endParaRPr lang="en-US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B93A8968-CCDD-4B8A-A5FD-A30FC46CA6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A7EC129F-F429-4D91-8668-AADCB64457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C3E67B9E-0ABD-4B80-AB4D-49F44985712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9" r:id="rId2"/>
    <p:sldLayoutId id="2147483744" r:id="rId3"/>
    <p:sldLayoutId id="2147483745" r:id="rId4"/>
    <p:sldLayoutId id="2147483746" r:id="rId5"/>
    <p:sldLayoutId id="2147483747" r:id="rId6"/>
    <p:sldLayoutId id="2147483740" r:id="rId7"/>
    <p:sldLayoutId id="2147483748" r:id="rId8"/>
    <p:sldLayoutId id="2147483749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C7933-A21C-40DB-AD89-7E4A52E092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3177699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DIARRHEAL DISEASES IN CHILDREN AND MANAGEMENT</a:t>
            </a:r>
            <a:br>
              <a:rPr lang="en-US" dirty="0"/>
            </a:br>
            <a:endParaRPr lang="en-US" dirty="0"/>
          </a:p>
        </p:txBody>
      </p:sp>
      <p:sp>
        <p:nvSpPr>
          <p:cNvPr id="9219" name="Subtitle 2">
            <a:extLst>
              <a:ext uri="{FF2B5EF4-FFF2-40B4-BE49-F238E27FC236}">
                <a16:creationId xmlns:a16="http://schemas.microsoft.com/office/drawing/2014/main" id="{35ED9EB3-30E3-4A0E-8AF6-DE95078530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endParaRPr lang="en-US" altLang="en-US"/>
          </a:p>
          <a:p>
            <a:pPr marR="0" eaLnBrk="1" hangingPunct="1"/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14BC4BBC-911D-436B-8501-B3FE12F5F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High morbidity and mortality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Death  mainly by dehydration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  <a:p>
            <a:pPr eaLnBrk="1" hangingPunct="1"/>
            <a:r>
              <a:rPr lang="en-US" altLang="en-US"/>
              <a:t>Chronic diarrhoea leads to severe malnutrition and associated illnesses.</a:t>
            </a:r>
          </a:p>
          <a:p>
            <a:pPr eaLnBrk="1" hangingPunct="1"/>
            <a:endParaRPr lang="en-US" altLang="en-US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016E47-192D-4B22-B094-997FC0B30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INTRODUCTION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>
            <a:extLst>
              <a:ext uri="{FF2B5EF4-FFF2-40B4-BE49-F238E27FC236}">
                <a16:creationId xmlns:a16="http://schemas.microsoft.com/office/drawing/2014/main" id="{B02D9814-86A1-4DBD-BF37-8AA86D72D171}"/>
              </a:ext>
            </a:extLst>
          </p:cNvPr>
          <p:cNvGrpSpPr>
            <a:grpSpLocks/>
          </p:cNvGrpSpPr>
          <p:nvPr/>
        </p:nvGrpSpPr>
        <p:grpSpPr bwMode="auto">
          <a:xfrm>
            <a:off x="3138488" y="1536700"/>
            <a:ext cx="4070350" cy="3473450"/>
            <a:chOff x="1926" y="828"/>
            <a:chExt cx="2868" cy="1978"/>
          </a:xfrm>
        </p:grpSpPr>
        <p:sp>
          <p:nvSpPr>
            <p:cNvPr id="11316" name="Line 3">
              <a:extLst>
                <a:ext uri="{FF2B5EF4-FFF2-40B4-BE49-F238E27FC236}">
                  <a16:creationId xmlns:a16="http://schemas.microsoft.com/office/drawing/2014/main" id="{E02BFC15-B3B6-4AA2-A9A8-11ADB0CD283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82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7" name="Line 4">
              <a:extLst>
                <a:ext uri="{FF2B5EF4-FFF2-40B4-BE49-F238E27FC236}">
                  <a16:creationId xmlns:a16="http://schemas.microsoft.com/office/drawing/2014/main" id="{F35B8F9A-E833-4F05-9511-C513E877B4E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88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8" name="Line 5">
              <a:extLst>
                <a:ext uri="{FF2B5EF4-FFF2-40B4-BE49-F238E27FC236}">
                  <a16:creationId xmlns:a16="http://schemas.microsoft.com/office/drawing/2014/main" id="{3CAED43C-C6C9-4804-A9E3-D5E54A50243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94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9" name="Line 6">
              <a:extLst>
                <a:ext uri="{FF2B5EF4-FFF2-40B4-BE49-F238E27FC236}">
                  <a16:creationId xmlns:a16="http://schemas.microsoft.com/office/drawing/2014/main" id="{0149B2B2-1697-4D7E-A7E1-F7F1353A54B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00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0" name="Line 7">
              <a:extLst>
                <a:ext uri="{FF2B5EF4-FFF2-40B4-BE49-F238E27FC236}">
                  <a16:creationId xmlns:a16="http://schemas.microsoft.com/office/drawing/2014/main" id="{E2144764-132C-427F-B0BB-222FCF56777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05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1" name="Line 8">
              <a:extLst>
                <a:ext uri="{FF2B5EF4-FFF2-40B4-BE49-F238E27FC236}">
                  <a16:creationId xmlns:a16="http://schemas.microsoft.com/office/drawing/2014/main" id="{26CF3499-4F9E-4AE7-A2E3-9BC92D61EEF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11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2" name="Line 9">
              <a:extLst>
                <a:ext uri="{FF2B5EF4-FFF2-40B4-BE49-F238E27FC236}">
                  <a16:creationId xmlns:a16="http://schemas.microsoft.com/office/drawing/2014/main" id="{4C1F2E6F-BFC3-4EDD-97D9-E3EACE1DD6D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17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3" name="Line 10">
              <a:extLst>
                <a:ext uri="{FF2B5EF4-FFF2-40B4-BE49-F238E27FC236}">
                  <a16:creationId xmlns:a16="http://schemas.microsoft.com/office/drawing/2014/main" id="{24517D33-629C-4252-A9C0-50633F9373D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23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4" name="Line 11">
              <a:extLst>
                <a:ext uri="{FF2B5EF4-FFF2-40B4-BE49-F238E27FC236}">
                  <a16:creationId xmlns:a16="http://schemas.microsoft.com/office/drawing/2014/main" id="{FC0FD97D-9412-4E46-8A54-73A450EA4B8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28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5" name="Line 12">
              <a:extLst>
                <a:ext uri="{FF2B5EF4-FFF2-40B4-BE49-F238E27FC236}">
                  <a16:creationId xmlns:a16="http://schemas.microsoft.com/office/drawing/2014/main" id="{3B54E7C0-BD7B-4CA9-AD7F-6B0C9BDC776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34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6" name="Line 13">
              <a:extLst>
                <a:ext uri="{FF2B5EF4-FFF2-40B4-BE49-F238E27FC236}">
                  <a16:creationId xmlns:a16="http://schemas.microsoft.com/office/drawing/2014/main" id="{D28B16B7-8B69-4633-9AF4-B66A2DD55E6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40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7" name="Line 14">
              <a:extLst>
                <a:ext uri="{FF2B5EF4-FFF2-40B4-BE49-F238E27FC236}">
                  <a16:creationId xmlns:a16="http://schemas.microsoft.com/office/drawing/2014/main" id="{32F14077-DA92-4755-8BC3-A2E480661D8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46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8" name="Line 15">
              <a:extLst>
                <a:ext uri="{FF2B5EF4-FFF2-40B4-BE49-F238E27FC236}">
                  <a16:creationId xmlns:a16="http://schemas.microsoft.com/office/drawing/2014/main" id="{ABEEB0E6-6C4F-4F28-92AF-B3893A296BE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51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9" name="Line 16">
              <a:extLst>
                <a:ext uri="{FF2B5EF4-FFF2-40B4-BE49-F238E27FC236}">
                  <a16:creationId xmlns:a16="http://schemas.microsoft.com/office/drawing/2014/main" id="{D24C610F-16BB-4234-8F2B-5E395F9464A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57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0" name="Line 17">
              <a:extLst>
                <a:ext uri="{FF2B5EF4-FFF2-40B4-BE49-F238E27FC236}">
                  <a16:creationId xmlns:a16="http://schemas.microsoft.com/office/drawing/2014/main" id="{81420B95-C87A-49A2-8565-0EADCF76F72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63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1" name="Line 18">
              <a:extLst>
                <a:ext uri="{FF2B5EF4-FFF2-40B4-BE49-F238E27FC236}">
                  <a16:creationId xmlns:a16="http://schemas.microsoft.com/office/drawing/2014/main" id="{F535762A-7487-458C-8A65-4C44AEA464E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69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2" name="Line 19">
              <a:extLst>
                <a:ext uri="{FF2B5EF4-FFF2-40B4-BE49-F238E27FC236}">
                  <a16:creationId xmlns:a16="http://schemas.microsoft.com/office/drawing/2014/main" id="{23174FF0-3DBE-4558-A488-332299C643A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750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3" name="Line 20">
              <a:extLst>
                <a:ext uri="{FF2B5EF4-FFF2-40B4-BE49-F238E27FC236}">
                  <a16:creationId xmlns:a16="http://schemas.microsoft.com/office/drawing/2014/main" id="{07DBE229-670F-4EBD-AC0D-E878FA3165E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80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4" name="Line 21">
              <a:extLst>
                <a:ext uri="{FF2B5EF4-FFF2-40B4-BE49-F238E27FC236}">
                  <a16:creationId xmlns:a16="http://schemas.microsoft.com/office/drawing/2014/main" id="{D102673C-DD7F-41A9-B034-0DD9907FBDB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86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5" name="Line 22">
              <a:extLst>
                <a:ext uri="{FF2B5EF4-FFF2-40B4-BE49-F238E27FC236}">
                  <a16:creationId xmlns:a16="http://schemas.microsoft.com/office/drawing/2014/main" id="{19C71062-1720-4CD2-B912-CC826A77986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1980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6" name="Line 23">
              <a:extLst>
                <a:ext uri="{FF2B5EF4-FFF2-40B4-BE49-F238E27FC236}">
                  <a16:creationId xmlns:a16="http://schemas.microsoft.com/office/drawing/2014/main" id="{3B931C89-0395-4FB3-9D77-9C235D503A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03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7" name="Line 24">
              <a:extLst>
                <a:ext uri="{FF2B5EF4-FFF2-40B4-BE49-F238E27FC236}">
                  <a16:creationId xmlns:a16="http://schemas.microsoft.com/office/drawing/2014/main" id="{937755EB-558A-48D0-B520-B3BC564206A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09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8" name="Line 25">
              <a:extLst>
                <a:ext uri="{FF2B5EF4-FFF2-40B4-BE49-F238E27FC236}">
                  <a16:creationId xmlns:a16="http://schemas.microsoft.com/office/drawing/2014/main" id="{4DE7CB9C-48CE-43F6-89C5-F07DD1E0664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15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9" name="Line 26">
              <a:extLst>
                <a:ext uri="{FF2B5EF4-FFF2-40B4-BE49-F238E27FC236}">
                  <a16:creationId xmlns:a16="http://schemas.microsoft.com/office/drawing/2014/main" id="{35C0A15D-390F-4534-943F-C3C3E5C0168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21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0" name="Line 27">
              <a:extLst>
                <a:ext uri="{FF2B5EF4-FFF2-40B4-BE49-F238E27FC236}">
                  <a16:creationId xmlns:a16="http://schemas.microsoft.com/office/drawing/2014/main" id="{819F9647-282B-4C61-AB4F-C65445D729D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26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1" name="Line 28">
              <a:extLst>
                <a:ext uri="{FF2B5EF4-FFF2-40B4-BE49-F238E27FC236}">
                  <a16:creationId xmlns:a16="http://schemas.microsoft.com/office/drawing/2014/main" id="{97A04A67-4F89-48E2-BD7B-49A449B4762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32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2" name="Line 29">
              <a:extLst>
                <a:ext uri="{FF2B5EF4-FFF2-40B4-BE49-F238E27FC236}">
                  <a16:creationId xmlns:a16="http://schemas.microsoft.com/office/drawing/2014/main" id="{4FF09039-4B0D-4550-BB4D-CAAA2CAAC01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38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3" name="Line 30">
              <a:extLst>
                <a:ext uri="{FF2B5EF4-FFF2-40B4-BE49-F238E27FC236}">
                  <a16:creationId xmlns:a16="http://schemas.microsoft.com/office/drawing/2014/main" id="{5FEA6222-3B8E-4FBD-BBC2-0C67FF765DE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44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4" name="Line 31">
              <a:extLst>
                <a:ext uri="{FF2B5EF4-FFF2-40B4-BE49-F238E27FC236}">
                  <a16:creationId xmlns:a16="http://schemas.microsoft.com/office/drawing/2014/main" id="{6ECC08EA-4AED-4C83-8067-9A82463EA04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49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5" name="Line 32">
              <a:extLst>
                <a:ext uri="{FF2B5EF4-FFF2-40B4-BE49-F238E27FC236}">
                  <a16:creationId xmlns:a16="http://schemas.microsoft.com/office/drawing/2014/main" id="{0435ABBA-4248-4D3B-B9AD-E578B5BD33D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55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6" name="Line 33">
              <a:extLst>
                <a:ext uri="{FF2B5EF4-FFF2-40B4-BE49-F238E27FC236}">
                  <a16:creationId xmlns:a16="http://schemas.microsoft.com/office/drawing/2014/main" id="{46985D8B-8B85-4814-974D-AC97C38BB2E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61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7" name="Line 34">
              <a:extLst>
                <a:ext uri="{FF2B5EF4-FFF2-40B4-BE49-F238E27FC236}">
                  <a16:creationId xmlns:a16="http://schemas.microsoft.com/office/drawing/2014/main" id="{28DB2628-D301-4CD6-B93D-1A4C86B338A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67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8" name="Line 35">
              <a:extLst>
                <a:ext uri="{FF2B5EF4-FFF2-40B4-BE49-F238E27FC236}">
                  <a16:creationId xmlns:a16="http://schemas.microsoft.com/office/drawing/2014/main" id="{83491E7F-B35B-4AC7-AD58-6E185D33E1E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72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9" name="Line 36">
              <a:extLst>
                <a:ext uri="{FF2B5EF4-FFF2-40B4-BE49-F238E27FC236}">
                  <a16:creationId xmlns:a16="http://schemas.microsoft.com/office/drawing/2014/main" id="{34874020-67DC-4283-A771-7FD593A75CB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926" y="278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0" name="Line 37">
              <a:extLst>
                <a:ext uri="{FF2B5EF4-FFF2-40B4-BE49-F238E27FC236}">
                  <a16:creationId xmlns:a16="http://schemas.microsoft.com/office/drawing/2014/main" id="{9E1C995C-7089-4638-8FB0-B5AC6AE8A85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82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1" name="Line 38">
              <a:extLst>
                <a:ext uri="{FF2B5EF4-FFF2-40B4-BE49-F238E27FC236}">
                  <a16:creationId xmlns:a16="http://schemas.microsoft.com/office/drawing/2014/main" id="{665B31C7-37A3-4E2C-AD6C-ED4513F0CCB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88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2" name="Line 39">
              <a:extLst>
                <a:ext uri="{FF2B5EF4-FFF2-40B4-BE49-F238E27FC236}">
                  <a16:creationId xmlns:a16="http://schemas.microsoft.com/office/drawing/2014/main" id="{661F25EE-B75B-4D46-8D31-29CB4E88029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94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3" name="Line 40">
              <a:extLst>
                <a:ext uri="{FF2B5EF4-FFF2-40B4-BE49-F238E27FC236}">
                  <a16:creationId xmlns:a16="http://schemas.microsoft.com/office/drawing/2014/main" id="{5FA2C5D6-52FE-478E-9531-3933F150CD6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00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4" name="Line 41">
              <a:extLst>
                <a:ext uri="{FF2B5EF4-FFF2-40B4-BE49-F238E27FC236}">
                  <a16:creationId xmlns:a16="http://schemas.microsoft.com/office/drawing/2014/main" id="{1CC445F5-7AD0-405D-AACD-40B84023118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05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5" name="Line 42">
              <a:extLst>
                <a:ext uri="{FF2B5EF4-FFF2-40B4-BE49-F238E27FC236}">
                  <a16:creationId xmlns:a16="http://schemas.microsoft.com/office/drawing/2014/main" id="{11D45B0F-4B64-4E23-A79B-A30199FFD5B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11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6" name="Line 43">
              <a:extLst>
                <a:ext uri="{FF2B5EF4-FFF2-40B4-BE49-F238E27FC236}">
                  <a16:creationId xmlns:a16="http://schemas.microsoft.com/office/drawing/2014/main" id="{BBDE39F7-4BF1-4D99-A766-E23DCBA41D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17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7" name="Line 44">
              <a:extLst>
                <a:ext uri="{FF2B5EF4-FFF2-40B4-BE49-F238E27FC236}">
                  <a16:creationId xmlns:a16="http://schemas.microsoft.com/office/drawing/2014/main" id="{39E7C951-6F42-4496-BBD7-16685F8BBD2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23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8" name="Line 45">
              <a:extLst>
                <a:ext uri="{FF2B5EF4-FFF2-40B4-BE49-F238E27FC236}">
                  <a16:creationId xmlns:a16="http://schemas.microsoft.com/office/drawing/2014/main" id="{05BE4405-10A7-4D6E-80BC-C58C947E8CF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28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9" name="Line 46">
              <a:extLst>
                <a:ext uri="{FF2B5EF4-FFF2-40B4-BE49-F238E27FC236}">
                  <a16:creationId xmlns:a16="http://schemas.microsoft.com/office/drawing/2014/main" id="{B83F65D4-0D89-4067-A22D-FECFD90CE1F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34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0" name="Line 47">
              <a:extLst>
                <a:ext uri="{FF2B5EF4-FFF2-40B4-BE49-F238E27FC236}">
                  <a16:creationId xmlns:a16="http://schemas.microsoft.com/office/drawing/2014/main" id="{93ACD5DA-CBE3-41E5-97EA-E237AFE956F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51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1" name="Line 48">
              <a:extLst>
                <a:ext uri="{FF2B5EF4-FFF2-40B4-BE49-F238E27FC236}">
                  <a16:creationId xmlns:a16="http://schemas.microsoft.com/office/drawing/2014/main" id="{DC395734-9AD0-4AA0-B158-BE9C51CFCBE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57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2" name="Line 49">
              <a:extLst>
                <a:ext uri="{FF2B5EF4-FFF2-40B4-BE49-F238E27FC236}">
                  <a16:creationId xmlns:a16="http://schemas.microsoft.com/office/drawing/2014/main" id="{4015FB4F-4027-4944-A9CA-346790811DD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63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3" name="Line 50">
              <a:extLst>
                <a:ext uri="{FF2B5EF4-FFF2-40B4-BE49-F238E27FC236}">
                  <a16:creationId xmlns:a16="http://schemas.microsoft.com/office/drawing/2014/main" id="{06F0494D-4173-4563-9A13-A87B4956399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69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4" name="Line 51">
              <a:extLst>
                <a:ext uri="{FF2B5EF4-FFF2-40B4-BE49-F238E27FC236}">
                  <a16:creationId xmlns:a16="http://schemas.microsoft.com/office/drawing/2014/main" id="{3ADD27BE-5288-4D19-8B94-9139A192F22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750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5" name="Line 52">
              <a:extLst>
                <a:ext uri="{FF2B5EF4-FFF2-40B4-BE49-F238E27FC236}">
                  <a16:creationId xmlns:a16="http://schemas.microsoft.com/office/drawing/2014/main" id="{48144AE4-24BA-4732-B9FB-B0CAD0EAB86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80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6" name="Line 53">
              <a:extLst>
                <a:ext uri="{FF2B5EF4-FFF2-40B4-BE49-F238E27FC236}">
                  <a16:creationId xmlns:a16="http://schemas.microsoft.com/office/drawing/2014/main" id="{C4FBDBFC-DCF2-4355-8511-D294E5F4D44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86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7" name="Line 54">
              <a:extLst>
                <a:ext uri="{FF2B5EF4-FFF2-40B4-BE49-F238E27FC236}">
                  <a16:creationId xmlns:a16="http://schemas.microsoft.com/office/drawing/2014/main" id="{5E2C2674-D8ED-47E5-A62D-5A3CD6F96B6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92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8" name="Line 55">
              <a:extLst>
                <a:ext uri="{FF2B5EF4-FFF2-40B4-BE49-F238E27FC236}">
                  <a16:creationId xmlns:a16="http://schemas.microsoft.com/office/drawing/2014/main" id="{BE6E71E8-BE55-41B3-A561-FD9139EE6E8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1980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9" name="Line 56">
              <a:extLst>
                <a:ext uri="{FF2B5EF4-FFF2-40B4-BE49-F238E27FC236}">
                  <a16:creationId xmlns:a16="http://schemas.microsoft.com/office/drawing/2014/main" id="{C393DE6C-DD99-4BBF-BF01-6D37DB82993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03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0" name="Line 57">
              <a:extLst>
                <a:ext uri="{FF2B5EF4-FFF2-40B4-BE49-F238E27FC236}">
                  <a16:creationId xmlns:a16="http://schemas.microsoft.com/office/drawing/2014/main" id="{0C0145DB-0FC1-4FB4-9F43-62A1C4E5581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09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1" name="Line 58">
              <a:extLst>
                <a:ext uri="{FF2B5EF4-FFF2-40B4-BE49-F238E27FC236}">
                  <a16:creationId xmlns:a16="http://schemas.microsoft.com/office/drawing/2014/main" id="{0ED1EE2F-0987-4682-8440-30AA73C2CFC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15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2" name="Line 59">
              <a:extLst>
                <a:ext uri="{FF2B5EF4-FFF2-40B4-BE49-F238E27FC236}">
                  <a16:creationId xmlns:a16="http://schemas.microsoft.com/office/drawing/2014/main" id="{7697EC8C-9587-4ECD-8E37-F313C05A084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21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3" name="Line 60">
              <a:extLst>
                <a:ext uri="{FF2B5EF4-FFF2-40B4-BE49-F238E27FC236}">
                  <a16:creationId xmlns:a16="http://schemas.microsoft.com/office/drawing/2014/main" id="{03487C83-D0B8-458A-9717-07EF1FC7379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26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4" name="Line 61">
              <a:extLst>
                <a:ext uri="{FF2B5EF4-FFF2-40B4-BE49-F238E27FC236}">
                  <a16:creationId xmlns:a16="http://schemas.microsoft.com/office/drawing/2014/main" id="{E864096F-328E-46BA-8E9E-C3B476E5345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32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5" name="Line 62">
              <a:extLst>
                <a:ext uri="{FF2B5EF4-FFF2-40B4-BE49-F238E27FC236}">
                  <a16:creationId xmlns:a16="http://schemas.microsoft.com/office/drawing/2014/main" id="{5E5B9273-FE59-4DFE-B049-A5C1742DC05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38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6" name="Line 63">
              <a:extLst>
                <a:ext uri="{FF2B5EF4-FFF2-40B4-BE49-F238E27FC236}">
                  <a16:creationId xmlns:a16="http://schemas.microsoft.com/office/drawing/2014/main" id="{FBA01197-FC02-4F47-9CB6-44FE610FFB2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44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7" name="Line 64">
              <a:extLst>
                <a:ext uri="{FF2B5EF4-FFF2-40B4-BE49-F238E27FC236}">
                  <a16:creationId xmlns:a16="http://schemas.microsoft.com/office/drawing/2014/main" id="{E05EA3D6-26A9-4AA4-9582-9D35196C874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49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8" name="Line 65">
              <a:extLst>
                <a:ext uri="{FF2B5EF4-FFF2-40B4-BE49-F238E27FC236}">
                  <a16:creationId xmlns:a16="http://schemas.microsoft.com/office/drawing/2014/main" id="{4F80FC90-CA91-4A3D-BE80-00C11B4815B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55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9" name="Line 66">
              <a:extLst>
                <a:ext uri="{FF2B5EF4-FFF2-40B4-BE49-F238E27FC236}">
                  <a16:creationId xmlns:a16="http://schemas.microsoft.com/office/drawing/2014/main" id="{CF6AADB3-BC32-4600-8A82-48C050E8367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61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0" name="Line 67">
              <a:extLst>
                <a:ext uri="{FF2B5EF4-FFF2-40B4-BE49-F238E27FC236}">
                  <a16:creationId xmlns:a16="http://schemas.microsoft.com/office/drawing/2014/main" id="{BC98269F-6E8C-4C6E-93BA-B0ED42BFE39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67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1" name="Line 68">
              <a:extLst>
                <a:ext uri="{FF2B5EF4-FFF2-40B4-BE49-F238E27FC236}">
                  <a16:creationId xmlns:a16="http://schemas.microsoft.com/office/drawing/2014/main" id="{44118F42-A9AD-48EB-90F8-FF3C0383F63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72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2" name="Line 69">
              <a:extLst>
                <a:ext uri="{FF2B5EF4-FFF2-40B4-BE49-F238E27FC236}">
                  <a16:creationId xmlns:a16="http://schemas.microsoft.com/office/drawing/2014/main" id="{F2500434-B164-4593-9BF8-D40CA0B3F4C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878" y="278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3" name="Line 70">
              <a:extLst>
                <a:ext uri="{FF2B5EF4-FFF2-40B4-BE49-F238E27FC236}">
                  <a16:creationId xmlns:a16="http://schemas.microsoft.com/office/drawing/2014/main" id="{676BE7C3-9514-44CB-AC3D-ABE92677B22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828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4" name="Line 71">
              <a:extLst>
                <a:ext uri="{FF2B5EF4-FFF2-40B4-BE49-F238E27FC236}">
                  <a16:creationId xmlns:a16="http://schemas.microsoft.com/office/drawing/2014/main" id="{52760589-6F6E-4B83-B6BF-B4798C4C39F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886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5" name="Line 72">
              <a:extLst>
                <a:ext uri="{FF2B5EF4-FFF2-40B4-BE49-F238E27FC236}">
                  <a16:creationId xmlns:a16="http://schemas.microsoft.com/office/drawing/2014/main" id="{319FE908-BE31-40D3-8E74-12A3E7BB618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943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6" name="Line 73">
              <a:extLst>
                <a:ext uri="{FF2B5EF4-FFF2-40B4-BE49-F238E27FC236}">
                  <a16:creationId xmlns:a16="http://schemas.microsoft.com/office/drawing/2014/main" id="{749B36BC-2D62-4B6C-93A7-2BF5E983F31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001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7" name="Line 74">
              <a:extLst>
                <a:ext uri="{FF2B5EF4-FFF2-40B4-BE49-F238E27FC236}">
                  <a16:creationId xmlns:a16="http://schemas.microsoft.com/office/drawing/2014/main" id="{A739B517-B88A-4E76-B950-B955DE79171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058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8" name="Line 75">
              <a:extLst>
                <a:ext uri="{FF2B5EF4-FFF2-40B4-BE49-F238E27FC236}">
                  <a16:creationId xmlns:a16="http://schemas.microsoft.com/office/drawing/2014/main" id="{66906614-6AD1-4B8F-99A6-221515C0143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116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9" name="Line 76">
              <a:extLst>
                <a:ext uri="{FF2B5EF4-FFF2-40B4-BE49-F238E27FC236}">
                  <a16:creationId xmlns:a16="http://schemas.microsoft.com/office/drawing/2014/main" id="{9633C506-011C-4876-807E-8EB7A854953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246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0" name="Line 77">
              <a:extLst>
                <a:ext uri="{FF2B5EF4-FFF2-40B4-BE49-F238E27FC236}">
                  <a16:creationId xmlns:a16="http://schemas.microsoft.com/office/drawing/2014/main" id="{FE5C608C-24DA-4F56-B2DC-73A98315B4E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289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1" name="Line 78">
              <a:extLst>
                <a:ext uri="{FF2B5EF4-FFF2-40B4-BE49-F238E27FC236}">
                  <a16:creationId xmlns:a16="http://schemas.microsoft.com/office/drawing/2014/main" id="{07A25C21-8276-4378-8882-83995A72E50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347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2" name="Line 79">
              <a:extLst>
                <a:ext uri="{FF2B5EF4-FFF2-40B4-BE49-F238E27FC236}">
                  <a16:creationId xmlns:a16="http://schemas.microsoft.com/office/drawing/2014/main" id="{439915A9-7BAC-4F98-B0F7-53C76E02256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404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3" name="Line 80">
              <a:extLst>
                <a:ext uri="{FF2B5EF4-FFF2-40B4-BE49-F238E27FC236}">
                  <a16:creationId xmlns:a16="http://schemas.microsoft.com/office/drawing/2014/main" id="{68D10EBF-3DFF-4092-9F28-97EFBECCE15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462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4" name="Line 81">
              <a:extLst>
                <a:ext uri="{FF2B5EF4-FFF2-40B4-BE49-F238E27FC236}">
                  <a16:creationId xmlns:a16="http://schemas.microsoft.com/office/drawing/2014/main" id="{225A95A1-DE13-4093-829C-D9108EC90B8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519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5" name="Line 82">
              <a:extLst>
                <a:ext uri="{FF2B5EF4-FFF2-40B4-BE49-F238E27FC236}">
                  <a16:creationId xmlns:a16="http://schemas.microsoft.com/office/drawing/2014/main" id="{1989FF18-887C-461B-B686-85FFB169796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577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6" name="Line 83">
              <a:extLst>
                <a:ext uri="{FF2B5EF4-FFF2-40B4-BE49-F238E27FC236}">
                  <a16:creationId xmlns:a16="http://schemas.microsoft.com/office/drawing/2014/main" id="{31A726FF-6B61-4A05-A92E-370229AA9BB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635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7" name="Line 84">
              <a:extLst>
                <a:ext uri="{FF2B5EF4-FFF2-40B4-BE49-F238E27FC236}">
                  <a16:creationId xmlns:a16="http://schemas.microsoft.com/office/drawing/2014/main" id="{B3E992EB-57C2-457B-9100-0E316E528C8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692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8" name="Line 85">
              <a:extLst>
                <a:ext uri="{FF2B5EF4-FFF2-40B4-BE49-F238E27FC236}">
                  <a16:creationId xmlns:a16="http://schemas.microsoft.com/office/drawing/2014/main" id="{371A51E1-320B-45EC-BEE1-026A6B25C27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750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9" name="Line 86">
              <a:extLst>
                <a:ext uri="{FF2B5EF4-FFF2-40B4-BE49-F238E27FC236}">
                  <a16:creationId xmlns:a16="http://schemas.microsoft.com/office/drawing/2014/main" id="{D2579498-D348-48F0-BB8D-81AB19A0A86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808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0" name="Line 87">
              <a:extLst>
                <a:ext uri="{FF2B5EF4-FFF2-40B4-BE49-F238E27FC236}">
                  <a16:creationId xmlns:a16="http://schemas.microsoft.com/office/drawing/2014/main" id="{FFFBFD72-100C-4D48-9C37-5DFE420F2BA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865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1" name="Line 88">
              <a:extLst>
                <a:ext uri="{FF2B5EF4-FFF2-40B4-BE49-F238E27FC236}">
                  <a16:creationId xmlns:a16="http://schemas.microsoft.com/office/drawing/2014/main" id="{132902B9-0FE2-45D7-8CE6-83AB351659A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923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2" name="Line 89">
              <a:extLst>
                <a:ext uri="{FF2B5EF4-FFF2-40B4-BE49-F238E27FC236}">
                  <a16:creationId xmlns:a16="http://schemas.microsoft.com/office/drawing/2014/main" id="{92797281-5CF3-4B6A-BF8D-A754849B879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1980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3" name="Line 90">
              <a:extLst>
                <a:ext uri="{FF2B5EF4-FFF2-40B4-BE49-F238E27FC236}">
                  <a16:creationId xmlns:a16="http://schemas.microsoft.com/office/drawing/2014/main" id="{52C49E2F-C0F7-4E6D-B171-2FC8BC35737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038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4" name="Line 91">
              <a:extLst>
                <a:ext uri="{FF2B5EF4-FFF2-40B4-BE49-F238E27FC236}">
                  <a16:creationId xmlns:a16="http://schemas.microsoft.com/office/drawing/2014/main" id="{4E90874B-D7BC-4EB6-BCFF-F273E979A6B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096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5" name="Line 92">
              <a:extLst>
                <a:ext uri="{FF2B5EF4-FFF2-40B4-BE49-F238E27FC236}">
                  <a16:creationId xmlns:a16="http://schemas.microsoft.com/office/drawing/2014/main" id="{49CFBFA1-61CB-4AFD-864D-F9F9E863DDE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153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6" name="Line 93">
              <a:extLst>
                <a:ext uri="{FF2B5EF4-FFF2-40B4-BE49-F238E27FC236}">
                  <a16:creationId xmlns:a16="http://schemas.microsoft.com/office/drawing/2014/main" id="{87CB5546-A901-4A3B-857D-913A3B36368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211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7" name="Line 94">
              <a:extLst>
                <a:ext uri="{FF2B5EF4-FFF2-40B4-BE49-F238E27FC236}">
                  <a16:creationId xmlns:a16="http://schemas.microsoft.com/office/drawing/2014/main" id="{B27689DB-5D5E-4E5B-8A78-492E2DEFB96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268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8" name="Line 95">
              <a:extLst>
                <a:ext uri="{FF2B5EF4-FFF2-40B4-BE49-F238E27FC236}">
                  <a16:creationId xmlns:a16="http://schemas.microsoft.com/office/drawing/2014/main" id="{F09C4037-5738-4CE3-BF46-AF0CBDC3D8F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326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9" name="Line 96">
              <a:extLst>
                <a:ext uri="{FF2B5EF4-FFF2-40B4-BE49-F238E27FC236}">
                  <a16:creationId xmlns:a16="http://schemas.microsoft.com/office/drawing/2014/main" id="{32E46357-5AA5-4EF5-A963-0D89BB9159B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384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0" name="Line 97">
              <a:extLst>
                <a:ext uri="{FF2B5EF4-FFF2-40B4-BE49-F238E27FC236}">
                  <a16:creationId xmlns:a16="http://schemas.microsoft.com/office/drawing/2014/main" id="{47A86043-6434-419E-B0C4-B05A89A3458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441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1" name="Line 98">
              <a:extLst>
                <a:ext uri="{FF2B5EF4-FFF2-40B4-BE49-F238E27FC236}">
                  <a16:creationId xmlns:a16="http://schemas.microsoft.com/office/drawing/2014/main" id="{DAD6AAD5-2930-4E61-ACC0-B036790DCE7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499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2" name="Line 99">
              <a:extLst>
                <a:ext uri="{FF2B5EF4-FFF2-40B4-BE49-F238E27FC236}">
                  <a16:creationId xmlns:a16="http://schemas.microsoft.com/office/drawing/2014/main" id="{51F24B2D-BDA9-42CE-9A77-B67F11ED392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557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3" name="Line 100">
              <a:extLst>
                <a:ext uri="{FF2B5EF4-FFF2-40B4-BE49-F238E27FC236}">
                  <a16:creationId xmlns:a16="http://schemas.microsoft.com/office/drawing/2014/main" id="{C826B050-1447-4C05-BDB2-E11AA8E46EC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614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4" name="Line 101">
              <a:extLst>
                <a:ext uri="{FF2B5EF4-FFF2-40B4-BE49-F238E27FC236}">
                  <a16:creationId xmlns:a16="http://schemas.microsoft.com/office/drawing/2014/main" id="{028E65E2-13C8-4912-9281-091E62E62E9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672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5" name="Line 102">
              <a:extLst>
                <a:ext uri="{FF2B5EF4-FFF2-40B4-BE49-F238E27FC236}">
                  <a16:creationId xmlns:a16="http://schemas.microsoft.com/office/drawing/2014/main" id="{36795950-3A65-43F9-A267-538E6663EA6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729"/>
              <a:ext cx="2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6" name="Line 103">
              <a:extLst>
                <a:ext uri="{FF2B5EF4-FFF2-40B4-BE49-F238E27FC236}">
                  <a16:creationId xmlns:a16="http://schemas.microsoft.com/office/drawing/2014/main" id="{2C408148-EEB2-4DA2-A6C1-D445791BE1D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40" y="2787"/>
              <a:ext cx="2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7" name="Line 104">
              <a:extLst>
                <a:ext uri="{FF2B5EF4-FFF2-40B4-BE49-F238E27FC236}">
                  <a16:creationId xmlns:a16="http://schemas.microsoft.com/office/drawing/2014/main" id="{C238F43C-424E-4E04-9652-2444449CF2E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82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8" name="Line 105">
              <a:extLst>
                <a:ext uri="{FF2B5EF4-FFF2-40B4-BE49-F238E27FC236}">
                  <a16:creationId xmlns:a16="http://schemas.microsoft.com/office/drawing/2014/main" id="{6C1E65F6-6073-4E56-B7E5-ACF000B50B4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88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9" name="Line 106">
              <a:extLst>
                <a:ext uri="{FF2B5EF4-FFF2-40B4-BE49-F238E27FC236}">
                  <a16:creationId xmlns:a16="http://schemas.microsoft.com/office/drawing/2014/main" id="{5D045BCF-31EF-45DA-8CF7-85221E5D162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94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0" name="Line 107">
              <a:extLst>
                <a:ext uri="{FF2B5EF4-FFF2-40B4-BE49-F238E27FC236}">
                  <a16:creationId xmlns:a16="http://schemas.microsoft.com/office/drawing/2014/main" id="{FE916D2A-30DD-4F04-BA02-6EAF0B69F02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00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1" name="Line 108">
              <a:extLst>
                <a:ext uri="{FF2B5EF4-FFF2-40B4-BE49-F238E27FC236}">
                  <a16:creationId xmlns:a16="http://schemas.microsoft.com/office/drawing/2014/main" id="{936C20C8-0021-4F34-BE36-7B231635B20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05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2" name="Line 109">
              <a:extLst>
                <a:ext uri="{FF2B5EF4-FFF2-40B4-BE49-F238E27FC236}">
                  <a16:creationId xmlns:a16="http://schemas.microsoft.com/office/drawing/2014/main" id="{FF1A7070-F4EC-4003-87BC-D19E0C756F0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11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3" name="Line 110">
              <a:extLst>
                <a:ext uri="{FF2B5EF4-FFF2-40B4-BE49-F238E27FC236}">
                  <a16:creationId xmlns:a16="http://schemas.microsoft.com/office/drawing/2014/main" id="{F7602D37-4D2A-4B0F-9D79-591CC5C950A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17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4" name="Line 111">
              <a:extLst>
                <a:ext uri="{FF2B5EF4-FFF2-40B4-BE49-F238E27FC236}">
                  <a16:creationId xmlns:a16="http://schemas.microsoft.com/office/drawing/2014/main" id="{20C36050-3BEE-441B-A6C3-D029298C17A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23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5" name="Line 112">
              <a:extLst>
                <a:ext uri="{FF2B5EF4-FFF2-40B4-BE49-F238E27FC236}">
                  <a16:creationId xmlns:a16="http://schemas.microsoft.com/office/drawing/2014/main" id="{6B76A22E-32F4-40C7-A0EB-C3BB0542AA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28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6" name="Line 113">
              <a:extLst>
                <a:ext uri="{FF2B5EF4-FFF2-40B4-BE49-F238E27FC236}">
                  <a16:creationId xmlns:a16="http://schemas.microsoft.com/office/drawing/2014/main" id="{6C3C5D62-5F35-4116-B0EC-E84FF3ED8C0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34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7" name="Line 114">
              <a:extLst>
                <a:ext uri="{FF2B5EF4-FFF2-40B4-BE49-F238E27FC236}">
                  <a16:creationId xmlns:a16="http://schemas.microsoft.com/office/drawing/2014/main" id="{A4286801-AE3D-406F-901F-F4B2FA07887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40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8" name="Line 115">
              <a:extLst>
                <a:ext uri="{FF2B5EF4-FFF2-40B4-BE49-F238E27FC236}">
                  <a16:creationId xmlns:a16="http://schemas.microsoft.com/office/drawing/2014/main" id="{D273420E-ABFE-41C7-99DB-B3DDD6E0554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46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9" name="Line 116">
              <a:extLst>
                <a:ext uri="{FF2B5EF4-FFF2-40B4-BE49-F238E27FC236}">
                  <a16:creationId xmlns:a16="http://schemas.microsoft.com/office/drawing/2014/main" id="{4E485FE9-330F-4781-B928-DF656D9B9E4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51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0" name="Line 117">
              <a:extLst>
                <a:ext uri="{FF2B5EF4-FFF2-40B4-BE49-F238E27FC236}">
                  <a16:creationId xmlns:a16="http://schemas.microsoft.com/office/drawing/2014/main" id="{509296F3-4D68-497E-8728-8D19E578FEB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57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1" name="Line 118">
              <a:extLst>
                <a:ext uri="{FF2B5EF4-FFF2-40B4-BE49-F238E27FC236}">
                  <a16:creationId xmlns:a16="http://schemas.microsoft.com/office/drawing/2014/main" id="{CD7D72A2-DA72-4717-8B77-40B37CF859D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63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2" name="Line 119">
              <a:extLst>
                <a:ext uri="{FF2B5EF4-FFF2-40B4-BE49-F238E27FC236}">
                  <a16:creationId xmlns:a16="http://schemas.microsoft.com/office/drawing/2014/main" id="{25CD5A85-9A0D-41CF-AEAD-109DBA1A7F8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69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3" name="Line 120">
              <a:extLst>
                <a:ext uri="{FF2B5EF4-FFF2-40B4-BE49-F238E27FC236}">
                  <a16:creationId xmlns:a16="http://schemas.microsoft.com/office/drawing/2014/main" id="{74516092-220B-46FB-8C9B-C79D6A768D0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750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4" name="Line 121">
              <a:extLst>
                <a:ext uri="{FF2B5EF4-FFF2-40B4-BE49-F238E27FC236}">
                  <a16:creationId xmlns:a16="http://schemas.microsoft.com/office/drawing/2014/main" id="{DF35EA87-9905-47DD-8929-18568928766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80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5" name="Line 122">
              <a:extLst>
                <a:ext uri="{FF2B5EF4-FFF2-40B4-BE49-F238E27FC236}">
                  <a16:creationId xmlns:a16="http://schemas.microsoft.com/office/drawing/2014/main" id="{88D58EEF-02A1-4579-A3A8-D37624759B6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865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6" name="Line 123">
              <a:extLst>
                <a:ext uri="{FF2B5EF4-FFF2-40B4-BE49-F238E27FC236}">
                  <a16:creationId xmlns:a16="http://schemas.microsoft.com/office/drawing/2014/main" id="{F81CBE19-9B2D-49C6-8A53-0EEB2CF153E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92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7" name="Line 124">
              <a:extLst>
                <a:ext uri="{FF2B5EF4-FFF2-40B4-BE49-F238E27FC236}">
                  <a16:creationId xmlns:a16="http://schemas.microsoft.com/office/drawing/2014/main" id="{E0C5C1FB-6D53-47B6-8123-1635225FC07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1980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8" name="Line 125">
              <a:extLst>
                <a:ext uri="{FF2B5EF4-FFF2-40B4-BE49-F238E27FC236}">
                  <a16:creationId xmlns:a16="http://schemas.microsoft.com/office/drawing/2014/main" id="{117D54EA-D3CA-49C6-A6FC-5CE89C3745C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038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9" name="Line 126">
              <a:extLst>
                <a:ext uri="{FF2B5EF4-FFF2-40B4-BE49-F238E27FC236}">
                  <a16:creationId xmlns:a16="http://schemas.microsoft.com/office/drawing/2014/main" id="{C32AA9FD-B969-42F7-956F-C89E6E01A06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09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0" name="Line 127">
              <a:extLst>
                <a:ext uri="{FF2B5EF4-FFF2-40B4-BE49-F238E27FC236}">
                  <a16:creationId xmlns:a16="http://schemas.microsoft.com/office/drawing/2014/main" id="{5E64878B-1F29-4899-ADA1-EFB5FD3DE05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153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1" name="Line 128">
              <a:extLst>
                <a:ext uri="{FF2B5EF4-FFF2-40B4-BE49-F238E27FC236}">
                  <a16:creationId xmlns:a16="http://schemas.microsoft.com/office/drawing/2014/main" id="{1DC2F8DF-9544-4353-BEA5-D5FB7EA8288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211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2" name="Line 129">
              <a:extLst>
                <a:ext uri="{FF2B5EF4-FFF2-40B4-BE49-F238E27FC236}">
                  <a16:creationId xmlns:a16="http://schemas.microsoft.com/office/drawing/2014/main" id="{414333E8-909E-4945-BB9F-CA56E6B9525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268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3" name="Line 130">
              <a:extLst>
                <a:ext uri="{FF2B5EF4-FFF2-40B4-BE49-F238E27FC236}">
                  <a16:creationId xmlns:a16="http://schemas.microsoft.com/office/drawing/2014/main" id="{08382E16-5115-4997-809C-20EC97EA230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326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4" name="Line 131">
              <a:extLst>
                <a:ext uri="{FF2B5EF4-FFF2-40B4-BE49-F238E27FC236}">
                  <a16:creationId xmlns:a16="http://schemas.microsoft.com/office/drawing/2014/main" id="{DA165F10-925D-4A05-92D9-D7834D89430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38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5" name="Line 132">
              <a:extLst>
                <a:ext uri="{FF2B5EF4-FFF2-40B4-BE49-F238E27FC236}">
                  <a16:creationId xmlns:a16="http://schemas.microsoft.com/office/drawing/2014/main" id="{5A66ACE3-1C88-4900-8FC1-834B43907F4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441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6" name="Line 133">
              <a:extLst>
                <a:ext uri="{FF2B5EF4-FFF2-40B4-BE49-F238E27FC236}">
                  <a16:creationId xmlns:a16="http://schemas.microsoft.com/office/drawing/2014/main" id="{16604F0E-AF3C-479E-A64C-90CBACA5EFE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499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7" name="Line 134">
              <a:extLst>
                <a:ext uri="{FF2B5EF4-FFF2-40B4-BE49-F238E27FC236}">
                  <a16:creationId xmlns:a16="http://schemas.microsoft.com/office/drawing/2014/main" id="{4D21EC9C-043F-41FC-842A-F2BFDD9659E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55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8" name="Line 135">
              <a:extLst>
                <a:ext uri="{FF2B5EF4-FFF2-40B4-BE49-F238E27FC236}">
                  <a16:creationId xmlns:a16="http://schemas.microsoft.com/office/drawing/2014/main" id="{8CBC672C-80E7-4D69-8218-1413F19CCC3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614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9" name="Line 136">
              <a:extLst>
                <a:ext uri="{FF2B5EF4-FFF2-40B4-BE49-F238E27FC236}">
                  <a16:creationId xmlns:a16="http://schemas.microsoft.com/office/drawing/2014/main" id="{15B97640-96C7-4908-99C6-0ADDA1CC909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672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50" name="Line 137">
              <a:extLst>
                <a:ext uri="{FF2B5EF4-FFF2-40B4-BE49-F238E27FC236}">
                  <a16:creationId xmlns:a16="http://schemas.microsoft.com/office/drawing/2014/main" id="{89171EAB-8C51-451A-BB12-21EF3CB4809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729"/>
              <a:ext cx="1" cy="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51" name="Line 138">
              <a:extLst>
                <a:ext uri="{FF2B5EF4-FFF2-40B4-BE49-F238E27FC236}">
                  <a16:creationId xmlns:a16="http://schemas.microsoft.com/office/drawing/2014/main" id="{E0C85930-E1AE-4F86-BA85-E6C864AFD30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93" y="2787"/>
              <a:ext cx="1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67" name="Rectangle 139">
            <a:extLst>
              <a:ext uri="{FF2B5EF4-FFF2-40B4-BE49-F238E27FC236}">
                <a16:creationId xmlns:a16="http://schemas.microsoft.com/office/drawing/2014/main" id="{FFD1FE7B-712D-4BC0-B29E-C32421FA1A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4740275"/>
            <a:ext cx="406400" cy="169863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68" name="Rectangle 140">
            <a:extLst>
              <a:ext uri="{FF2B5EF4-FFF2-40B4-BE49-F238E27FC236}">
                <a16:creationId xmlns:a16="http://schemas.microsoft.com/office/drawing/2014/main" id="{5EBB4C92-5471-4C88-A834-3191E972D8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4302125"/>
            <a:ext cx="479425" cy="168275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69" name="Rectangle 141">
            <a:extLst>
              <a:ext uri="{FF2B5EF4-FFF2-40B4-BE49-F238E27FC236}">
                <a16:creationId xmlns:a16="http://schemas.microsoft.com/office/drawing/2014/main" id="{F8B1C43B-DA8C-4439-A2EB-B748E734F7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3863975"/>
            <a:ext cx="750887" cy="166688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70" name="Rectangle 142">
            <a:extLst>
              <a:ext uri="{FF2B5EF4-FFF2-40B4-BE49-F238E27FC236}">
                <a16:creationId xmlns:a16="http://schemas.microsoft.com/office/drawing/2014/main" id="{B4E2D847-4B84-4659-9FEF-7F9D904E735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3424238"/>
            <a:ext cx="1155700" cy="169862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71" name="Rectangle 143">
            <a:extLst>
              <a:ext uri="{FF2B5EF4-FFF2-40B4-BE49-F238E27FC236}">
                <a16:creationId xmlns:a16="http://schemas.microsoft.com/office/drawing/2014/main" id="{830C4DBA-3354-4FD1-86A5-FAA6A86825A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2986088"/>
            <a:ext cx="1428750" cy="168275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72" name="Rectangle 144">
            <a:extLst>
              <a:ext uri="{FF2B5EF4-FFF2-40B4-BE49-F238E27FC236}">
                <a16:creationId xmlns:a16="http://schemas.microsoft.com/office/drawing/2014/main" id="{C8967457-3717-42DE-A9BD-9579532FAEA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2547938"/>
            <a:ext cx="2644775" cy="168275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73" name="Rectangle 145">
            <a:extLst>
              <a:ext uri="{FF2B5EF4-FFF2-40B4-BE49-F238E27FC236}">
                <a16:creationId xmlns:a16="http://schemas.microsoft.com/office/drawing/2014/main" id="{A580B17D-3169-4835-ABD8-B1FCE063F9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28800" y="2057400"/>
            <a:ext cx="3935413" cy="223838"/>
          </a:xfrm>
          <a:prstGeom prst="rect">
            <a:avLst/>
          </a:prstGeom>
          <a:solidFill>
            <a:srgbClr val="E1E10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74" name="Rectangle 146">
            <a:extLst>
              <a:ext uri="{FF2B5EF4-FFF2-40B4-BE49-F238E27FC236}">
                <a16:creationId xmlns:a16="http://schemas.microsoft.com/office/drawing/2014/main" id="{DED1720E-09DE-4064-901F-7E37802AA3F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59013" y="4732338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0.6%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75" name="Rectangle 147">
            <a:extLst>
              <a:ext uri="{FF2B5EF4-FFF2-40B4-BE49-F238E27FC236}">
                <a16:creationId xmlns:a16="http://schemas.microsoft.com/office/drawing/2014/main" id="{54C0CEC0-414F-4463-B5B2-6533873934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35213" y="4292600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0.7%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76" name="Rectangle 148">
            <a:extLst>
              <a:ext uri="{FF2B5EF4-FFF2-40B4-BE49-F238E27FC236}">
                <a16:creationId xmlns:a16="http://schemas.microsoft.com/office/drawing/2014/main" id="{BED48DEB-075A-44C3-ABBA-4B8C041569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05088" y="3854450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1.1%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77" name="Rectangle 149">
            <a:extLst>
              <a:ext uri="{FF2B5EF4-FFF2-40B4-BE49-F238E27FC236}">
                <a16:creationId xmlns:a16="http://schemas.microsoft.com/office/drawing/2014/main" id="{E2B896BB-B9E8-4F17-85F1-34C679BFE1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22600" y="3416300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1.7%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78" name="Rectangle 150">
            <a:extLst>
              <a:ext uri="{FF2B5EF4-FFF2-40B4-BE49-F238E27FC236}">
                <a16:creationId xmlns:a16="http://schemas.microsoft.com/office/drawing/2014/main" id="{6ACEC7F9-8E3F-4008-9C80-F9B8155EFB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9775" y="2978150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2.1%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79" name="Rectangle 151">
            <a:extLst>
              <a:ext uri="{FF2B5EF4-FFF2-40B4-BE49-F238E27FC236}">
                <a16:creationId xmlns:a16="http://schemas.microsoft.com/office/drawing/2014/main" id="{F3EE9C77-3DE6-4710-9284-C58E0F9F09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19613" y="2538413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3.9%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80" name="Rectangle 152">
            <a:extLst>
              <a:ext uri="{FF2B5EF4-FFF2-40B4-BE49-F238E27FC236}">
                <a16:creationId xmlns:a16="http://schemas.microsoft.com/office/drawing/2014/main" id="{3A7DEACC-6C47-4256-8F5D-2996B0B0B43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11850" y="2100263"/>
            <a:ext cx="5143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E1E104"/>
                </a:solidFill>
                <a:latin typeface="Lucida Sans Unicode" panose="020B0602030504020204" pitchFamily="34" charset="0"/>
              </a:rPr>
              <a:t>5.8%</a:t>
            </a:r>
          </a:p>
        </p:txBody>
      </p:sp>
      <p:sp>
        <p:nvSpPr>
          <p:cNvPr id="11281" name="Rectangle 153">
            <a:extLst>
              <a:ext uri="{FF2B5EF4-FFF2-40B4-BE49-F238E27FC236}">
                <a16:creationId xmlns:a16="http://schemas.microsoft.com/office/drawing/2014/main" id="{EED61E2F-F197-4043-979F-69923E957D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85938" y="1670050"/>
            <a:ext cx="5753100" cy="171450"/>
          </a:xfrm>
          <a:prstGeom prst="rect">
            <a:avLst/>
          </a:prstGeom>
          <a:solidFill>
            <a:schemeClr val="hlink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282" name="Rectangle 154">
            <a:extLst>
              <a:ext uri="{FF2B5EF4-FFF2-40B4-BE49-F238E27FC236}">
                <a16:creationId xmlns:a16="http://schemas.microsoft.com/office/drawing/2014/main" id="{8F62EB78-B505-4EC2-8249-6D5C7B03465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05713" y="1663700"/>
            <a:ext cx="4000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8.5%</a:t>
            </a:r>
            <a:endParaRPr lang="en-US" altLang="en-US" sz="1200">
              <a:latin typeface="Lucida Sans Unicode" panose="020B0602030504020204" pitchFamily="34" charset="0"/>
            </a:endParaRPr>
          </a:p>
        </p:txBody>
      </p:sp>
      <p:sp>
        <p:nvSpPr>
          <p:cNvPr id="11283" name="Text 2">
            <a:extLst>
              <a:ext uri="{FF2B5EF4-FFF2-40B4-BE49-F238E27FC236}">
                <a16:creationId xmlns:a16="http://schemas.microsoft.com/office/drawing/2014/main" id="{40272DE7-EECC-4296-B934-A467D17E8E6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6324600" y="5638800"/>
            <a:ext cx="22860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973" tIns="34487" rIns="68973" bIns="34487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latin typeface="Lucida Sans Unicode" panose="020B0602030504020204" pitchFamily="34" charset="0"/>
              </a:rPr>
              <a:t> Lancet 1997;349:1269</a:t>
            </a:r>
          </a:p>
        </p:txBody>
      </p:sp>
      <p:sp>
        <p:nvSpPr>
          <p:cNvPr id="11284" name="Rectangle 156">
            <a:extLst>
              <a:ext uri="{FF2B5EF4-FFF2-40B4-BE49-F238E27FC236}">
                <a16:creationId xmlns:a16="http://schemas.microsoft.com/office/drawing/2014/main" id="{C6E500E1-EA3F-4BFD-ACEE-F79DED2AE0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5591175"/>
            <a:ext cx="749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Percent</a:t>
            </a:r>
          </a:p>
        </p:txBody>
      </p:sp>
      <p:sp>
        <p:nvSpPr>
          <p:cNvPr id="11285" name="Line 157">
            <a:extLst>
              <a:ext uri="{FF2B5EF4-FFF2-40B4-BE49-F238E27FC236}">
                <a16:creationId xmlns:a16="http://schemas.microsoft.com/office/drawing/2014/main" id="{2C4D0F89-EADB-45BB-A9B7-007794FA5894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1785938" y="5043488"/>
            <a:ext cx="3175" cy="50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6" name="Line 158">
            <a:extLst>
              <a:ext uri="{FF2B5EF4-FFF2-40B4-BE49-F238E27FC236}">
                <a16:creationId xmlns:a16="http://schemas.microsoft.com/office/drawing/2014/main" id="{D8D078BA-E2B4-441A-98E6-58351A1B1D4E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3138488" y="5043488"/>
            <a:ext cx="1587" cy="50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7" name="Line 159">
            <a:extLst>
              <a:ext uri="{FF2B5EF4-FFF2-40B4-BE49-F238E27FC236}">
                <a16:creationId xmlns:a16="http://schemas.microsoft.com/office/drawing/2014/main" id="{D6356AB5-3158-4575-83B3-A47F62E745DA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4489450" y="5043488"/>
            <a:ext cx="1588" cy="50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8" name="Line 160">
            <a:extLst>
              <a:ext uri="{FF2B5EF4-FFF2-40B4-BE49-F238E27FC236}">
                <a16:creationId xmlns:a16="http://schemas.microsoft.com/office/drawing/2014/main" id="{806C6DCE-EEC0-42BC-BC16-C85C39500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5854700" y="5043488"/>
            <a:ext cx="3175" cy="50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9" name="Line 161">
            <a:extLst>
              <a:ext uri="{FF2B5EF4-FFF2-40B4-BE49-F238E27FC236}">
                <a16:creationId xmlns:a16="http://schemas.microsoft.com/office/drawing/2014/main" id="{FB814CB4-9CEB-4C7A-8B09-CBE12CC28272}"/>
              </a:ext>
            </a:extLst>
          </p:cNvPr>
          <p:cNvSpPr>
            <a:spLocks noChangeAspect="1" noChangeShapeType="1"/>
          </p:cNvSpPr>
          <p:nvPr/>
        </p:nvSpPr>
        <p:spPr bwMode="auto">
          <a:xfrm flipV="1">
            <a:off x="7208838" y="5043488"/>
            <a:ext cx="0" cy="50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0" name="Line 162">
            <a:extLst>
              <a:ext uri="{FF2B5EF4-FFF2-40B4-BE49-F238E27FC236}">
                <a16:creationId xmlns:a16="http://schemas.microsoft.com/office/drawing/2014/main" id="{D84085AE-A7AC-4A68-A59A-F1E538D904A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85938" y="5043488"/>
            <a:ext cx="6097587" cy="3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1" name="Line 163">
            <a:extLst>
              <a:ext uri="{FF2B5EF4-FFF2-40B4-BE49-F238E27FC236}">
                <a16:creationId xmlns:a16="http://schemas.microsoft.com/office/drawing/2014/main" id="{2181A4B9-2C04-48CD-A861-991028717B74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85938" y="1536700"/>
            <a:ext cx="3175" cy="35067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2" name="Line 164">
            <a:extLst>
              <a:ext uri="{FF2B5EF4-FFF2-40B4-BE49-F238E27FC236}">
                <a16:creationId xmlns:a16="http://schemas.microsoft.com/office/drawing/2014/main" id="{965A74FE-B749-4F71-BE49-DD79E063790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5043488"/>
            <a:ext cx="46038" cy="31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3" name="Line 165">
            <a:extLst>
              <a:ext uri="{FF2B5EF4-FFF2-40B4-BE49-F238E27FC236}">
                <a16:creationId xmlns:a16="http://schemas.microsoft.com/office/drawing/2014/main" id="{66D046C1-8D0D-4254-81A4-CF0A3258E0F1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4606925"/>
            <a:ext cx="317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4" name="Line 166">
            <a:extLst>
              <a:ext uri="{FF2B5EF4-FFF2-40B4-BE49-F238E27FC236}">
                <a16:creationId xmlns:a16="http://schemas.microsoft.com/office/drawing/2014/main" id="{A8DEDBB2-D571-42E6-B8AD-B755CD45014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4165600"/>
            <a:ext cx="31750" cy="31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5" name="Line 167">
            <a:extLst>
              <a:ext uri="{FF2B5EF4-FFF2-40B4-BE49-F238E27FC236}">
                <a16:creationId xmlns:a16="http://schemas.microsoft.com/office/drawing/2014/main" id="{93BD01F4-C2C2-48B8-A8CD-10047D46EA90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3727450"/>
            <a:ext cx="46038" cy="4763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6" name="Line 168">
            <a:extLst>
              <a:ext uri="{FF2B5EF4-FFF2-40B4-BE49-F238E27FC236}">
                <a16:creationId xmlns:a16="http://schemas.microsoft.com/office/drawing/2014/main" id="{EE4E5732-6DD6-48BA-BA49-648572668AB9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3290888"/>
            <a:ext cx="46038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7" name="Line 169">
            <a:extLst>
              <a:ext uri="{FF2B5EF4-FFF2-40B4-BE49-F238E27FC236}">
                <a16:creationId xmlns:a16="http://schemas.microsoft.com/office/drawing/2014/main" id="{CCCDA2EA-C67E-4293-A088-795CF8EF08D4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2852738"/>
            <a:ext cx="46038" cy="1587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8" name="Line 170">
            <a:extLst>
              <a:ext uri="{FF2B5EF4-FFF2-40B4-BE49-F238E27FC236}">
                <a16:creationId xmlns:a16="http://schemas.microsoft.com/office/drawing/2014/main" id="{3A50F44E-A596-4EA8-9742-973367CC78A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2411413"/>
            <a:ext cx="46038" cy="4762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9" name="Line 171">
            <a:extLst>
              <a:ext uri="{FF2B5EF4-FFF2-40B4-BE49-F238E27FC236}">
                <a16:creationId xmlns:a16="http://schemas.microsoft.com/office/drawing/2014/main" id="{F473C892-861D-4098-BCBB-B35F1CEAC3AD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1974850"/>
            <a:ext cx="46038" cy="1588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0" name="Line 172">
            <a:extLst>
              <a:ext uri="{FF2B5EF4-FFF2-40B4-BE49-F238E27FC236}">
                <a16:creationId xmlns:a16="http://schemas.microsoft.com/office/drawing/2014/main" id="{4518724C-6BF3-4B31-8002-56575AA5D337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1739900" y="1536700"/>
            <a:ext cx="46038" cy="1588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1" name="Rectangle 173">
            <a:extLst>
              <a:ext uri="{FF2B5EF4-FFF2-40B4-BE49-F238E27FC236}">
                <a16:creationId xmlns:a16="http://schemas.microsoft.com/office/drawing/2014/main" id="{7CEB10E7-BEA2-46BE-A590-E696D60A89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49425" y="5187950"/>
            <a:ext cx="114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0</a:t>
            </a:r>
          </a:p>
        </p:txBody>
      </p:sp>
      <p:sp>
        <p:nvSpPr>
          <p:cNvPr id="11302" name="Rectangle 174">
            <a:extLst>
              <a:ext uri="{FF2B5EF4-FFF2-40B4-BE49-F238E27FC236}">
                <a16:creationId xmlns:a16="http://schemas.microsoft.com/office/drawing/2014/main" id="{8DC80448-DC57-4423-B11F-2F865A1B60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01975" y="5187950"/>
            <a:ext cx="114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2</a:t>
            </a:r>
          </a:p>
        </p:txBody>
      </p:sp>
      <p:sp>
        <p:nvSpPr>
          <p:cNvPr id="11303" name="Rectangle 175">
            <a:extLst>
              <a:ext uri="{FF2B5EF4-FFF2-40B4-BE49-F238E27FC236}">
                <a16:creationId xmlns:a16="http://schemas.microsoft.com/office/drawing/2014/main" id="{C712ACC6-E9F8-4C12-B99C-000CFD3862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4525" y="5187950"/>
            <a:ext cx="114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4</a:t>
            </a:r>
          </a:p>
        </p:txBody>
      </p:sp>
      <p:sp>
        <p:nvSpPr>
          <p:cNvPr id="11304" name="Rectangle 176">
            <a:extLst>
              <a:ext uri="{FF2B5EF4-FFF2-40B4-BE49-F238E27FC236}">
                <a16:creationId xmlns:a16="http://schemas.microsoft.com/office/drawing/2014/main" id="{6B4DAB0D-51DF-46E2-92A2-85A258A3E0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18188" y="5187950"/>
            <a:ext cx="114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6</a:t>
            </a:r>
          </a:p>
        </p:txBody>
      </p:sp>
      <p:sp>
        <p:nvSpPr>
          <p:cNvPr id="11305" name="Rectangle 177">
            <a:extLst>
              <a:ext uri="{FF2B5EF4-FFF2-40B4-BE49-F238E27FC236}">
                <a16:creationId xmlns:a16="http://schemas.microsoft.com/office/drawing/2014/main" id="{6BF38781-556F-4981-BC61-97B2343253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70738" y="5187950"/>
            <a:ext cx="114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8</a:t>
            </a:r>
          </a:p>
        </p:txBody>
      </p:sp>
      <p:sp>
        <p:nvSpPr>
          <p:cNvPr id="11306" name="Rectangle 178">
            <a:extLst>
              <a:ext uri="{FF2B5EF4-FFF2-40B4-BE49-F238E27FC236}">
                <a16:creationId xmlns:a16="http://schemas.microsoft.com/office/drawing/2014/main" id="{470EA842-CD62-4015-914F-EAFACCFD36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63650" y="4670425"/>
            <a:ext cx="3603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HIV</a:t>
            </a:r>
          </a:p>
        </p:txBody>
      </p:sp>
      <p:sp>
        <p:nvSpPr>
          <p:cNvPr id="11307" name="Rectangle 179">
            <a:extLst>
              <a:ext uri="{FF2B5EF4-FFF2-40B4-BE49-F238E27FC236}">
                <a16:creationId xmlns:a16="http://schemas.microsoft.com/office/drawing/2014/main" id="{243A3579-9C5D-44BD-9720-B891627A23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1550" y="4229100"/>
            <a:ext cx="730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Pertussis</a:t>
            </a:r>
          </a:p>
        </p:txBody>
      </p:sp>
      <p:sp>
        <p:nvSpPr>
          <p:cNvPr id="11308" name="Rectangle 180">
            <a:extLst>
              <a:ext uri="{FF2B5EF4-FFF2-40B4-BE49-F238E27FC236}">
                <a16:creationId xmlns:a16="http://schemas.microsoft.com/office/drawing/2014/main" id="{CEC7B325-3BFB-4DBF-A165-C53D171EFC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30288" y="3792538"/>
            <a:ext cx="6556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Tetanus</a:t>
            </a:r>
          </a:p>
        </p:txBody>
      </p:sp>
      <p:sp>
        <p:nvSpPr>
          <p:cNvPr id="11309" name="Rectangle 181">
            <a:extLst>
              <a:ext uri="{FF2B5EF4-FFF2-40B4-BE49-F238E27FC236}">
                <a16:creationId xmlns:a16="http://schemas.microsoft.com/office/drawing/2014/main" id="{4E8A34A8-46B4-41DD-91DE-EBD142D645B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8700" y="3354388"/>
            <a:ext cx="6556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Malaria</a:t>
            </a:r>
          </a:p>
        </p:txBody>
      </p:sp>
      <p:sp>
        <p:nvSpPr>
          <p:cNvPr id="11310" name="Rectangle 182">
            <a:extLst>
              <a:ext uri="{FF2B5EF4-FFF2-40B4-BE49-F238E27FC236}">
                <a16:creationId xmlns:a16="http://schemas.microsoft.com/office/drawing/2014/main" id="{9B56A831-54BC-4878-BBCF-ADA9553E3D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36638" y="2906713"/>
            <a:ext cx="6461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Measles</a:t>
            </a:r>
          </a:p>
        </p:txBody>
      </p:sp>
      <p:sp>
        <p:nvSpPr>
          <p:cNvPr id="11311" name="Rectangle 183">
            <a:extLst>
              <a:ext uri="{FF2B5EF4-FFF2-40B4-BE49-F238E27FC236}">
                <a16:creationId xmlns:a16="http://schemas.microsoft.com/office/drawing/2014/main" id="{F9204A98-FFB5-4E31-8772-AFDDCC86914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47788" y="2519363"/>
            <a:ext cx="254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TB</a:t>
            </a:r>
          </a:p>
        </p:txBody>
      </p:sp>
      <p:sp>
        <p:nvSpPr>
          <p:cNvPr id="6328" name="Rectangle 184">
            <a:extLst>
              <a:ext uri="{FF2B5EF4-FFF2-40B4-BE49-F238E27FC236}">
                <a16:creationId xmlns:a16="http://schemas.microsoft.com/office/drawing/2014/main" id="{8BFE2F46-B6BB-4899-87F8-5F0114F88B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2000" y="2057400"/>
            <a:ext cx="1060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688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+mn-lt"/>
                <a:cs typeface="+mn-cs"/>
              </a:rPr>
              <a:t>Diarrhea</a:t>
            </a:r>
            <a:endParaRPr lang="en-US" b="1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313" name="Rectangle 185">
            <a:extLst>
              <a:ext uri="{FF2B5EF4-FFF2-40B4-BE49-F238E27FC236}">
                <a16:creationId xmlns:a16="http://schemas.microsoft.com/office/drawing/2014/main" id="{93928DB9-7D37-4B8A-B2F6-9213220608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2325" y="1620838"/>
            <a:ext cx="9207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500" b="1">
                <a:latin typeface="Lucida Sans Unicode" panose="020B0602030504020204" pitchFamily="34" charset="0"/>
              </a:rPr>
              <a:t>Pneumonia</a:t>
            </a:r>
          </a:p>
        </p:txBody>
      </p:sp>
      <p:sp>
        <p:nvSpPr>
          <p:cNvPr id="11314" name="Text 3">
            <a:extLst>
              <a:ext uri="{FF2B5EF4-FFF2-40B4-BE49-F238E27FC236}">
                <a16:creationId xmlns:a16="http://schemas.microsoft.com/office/drawing/2014/main" id="{24156C8A-04D0-4ABB-ABE7-8A8C3A3CBFF7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4876800" y="3200400"/>
            <a:ext cx="3886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973" tIns="34487" rIns="68973" bIns="34487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• </a:t>
            </a:r>
            <a:r>
              <a:rPr lang="en-US" altLang="en-US" sz="2000" b="1">
                <a:latin typeface="Lucida Sans Unicode" panose="020B0602030504020204" pitchFamily="34" charset="0"/>
              </a:rPr>
              <a:t>Infections</a:t>
            </a:r>
            <a:r>
              <a:rPr lang="en-US" altLang="en-US" b="1">
                <a:latin typeface="Lucida Sans Unicode" panose="020B0602030504020204" pitchFamily="34" charset="0"/>
              </a:rPr>
              <a:t> </a:t>
            </a:r>
            <a:r>
              <a:rPr lang="en-US" altLang="en-US" sz="2000" b="1">
                <a:latin typeface="Lucida Sans Unicode" panose="020B0602030504020204" pitchFamily="34" charset="0"/>
              </a:rPr>
              <a:t>- 24.4%</a:t>
            </a:r>
            <a:endParaRPr lang="en-US" altLang="en-US">
              <a:latin typeface="Lucida Sans Unicode" panose="020B0602030504020204" pitchFamily="34" charset="0"/>
            </a:endParaRPr>
          </a:p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  <a:p>
            <a:pPr eaLnBrk="1" hangingPunct="1"/>
            <a:r>
              <a:rPr lang="en-US" altLang="en-US">
                <a:latin typeface="Lucida Sans Unicode" panose="020B0602030504020204" pitchFamily="34" charset="0"/>
              </a:rPr>
              <a:t>• </a:t>
            </a:r>
            <a:r>
              <a:rPr lang="en-US" altLang="en-US" sz="2000" b="1">
                <a:latin typeface="Lucida Sans Unicode" panose="020B0602030504020204" pitchFamily="34" charset="0"/>
              </a:rPr>
              <a:t>Ischemic Heart Disease - 12.5%</a:t>
            </a:r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1315" name="Text Box 187">
            <a:extLst>
              <a:ext uri="{FF2B5EF4-FFF2-40B4-BE49-F238E27FC236}">
                <a16:creationId xmlns:a16="http://schemas.microsoft.com/office/drawing/2014/main" id="{24FBEE11-7684-4F5F-AB07-D8F8F4BDC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596900"/>
            <a:ext cx="67056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973" tIns="34487" rIns="68973" bIns="34487">
            <a:spAutoFit/>
          </a:bodyPr>
          <a:lstStyle>
            <a:lvl1pPr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8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8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rgbClr val="FBFF02"/>
                </a:solidFill>
                <a:latin typeface="Lucida Sans Unicode" panose="020B0602030504020204" pitchFamily="34" charset="0"/>
              </a:rPr>
              <a:t>    </a:t>
            </a:r>
            <a:r>
              <a:rPr lang="en-US" altLang="en-US" sz="3600" b="1">
                <a:latin typeface="Lucida Sans Unicode" panose="020B0602030504020204" pitchFamily="34" charset="0"/>
              </a:rPr>
              <a:t>WORLDWIDE PICTURE</a:t>
            </a:r>
            <a:endParaRPr lang="en-US" altLang="en-US" sz="3000" b="1">
              <a:solidFill>
                <a:srgbClr val="FBFF02"/>
              </a:solidFill>
              <a:latin typeface="Lucida Sans Unicode" panose="020B0602030504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65073F79-8EC8-4F74-8654-DF1A7FB4467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981200"/>
            <a:ext cx="8382000" cy="4114800"/>
          </a:xfrm>
        </p:spPr>
        <p:txBody>
          <a:bodyPr/>
          <a:lstStyle/>
          <a:p>
            <a:pPr eaLnBrk="1" hangingPunct="1"/>
            <a:r>
              <a:rPr lang="en-US" altLang="en-US" b="1" u="sng">
                <a:solidFill>
                  <a:schemeClr val="hlink"/>
                </a:solidFill>
              </a:rPr>
              <a:t>Symptomatic definition</a:t>
            </a:r>
            <a:r>
              <a:rPr lang="en-US" altLang="en-US" b="1">
                <a:solidFill>
                  <a:schemeClr val="hlink"/>
                </a:solidFill>
              </a:rPr>
              <a:t>:</a:t>
            </a:r>
            <a:r>
              <a:rPr lang="en-US" altLang="en-US"/>
              <a:t>  Increased frequency, fluidity or volume, or a combination of these 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 b="1" u="sng">
                <a:solidFill>
                  <a:schemeClr val="hlink"/>
                </a:solidFill>
              </a:rPr>
              <a:t>Physiologic definition</a:t>
            </a:r>
            <a:r>
              <a:rPr lang="en-US" altLang="en-US" b="1">
                <a:solidFill>
                  <a:schemeClr val="hlink"/>
                </a:solidFill>
              </a:rPr>
              <a:t>:</a:t>
            </a:r>
            <a:r>
              <a:rPr lang="en-US" altLang="en-US"/>
              <a:t>  Increased secretion or decreased absorption or usually both, causing &gt; 200 mL liquid excretion per day 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4C778160-FDF3-4287-9FB2-9510AA5CE0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folHlink"/>
                </a:solidFill>
              </a:rPr>
              <a:t>Definition</a:t>
            </a:r>
            <a:br>
              <a:rPr lang="en-US">
                <a:solidFill>
                  <a:schemeClr val="folHlink"/>
                </a:solidFill>
              </a:rPr>
            </a:br>
            <a:r>
              <a:rPr lang="en-US">
                <a:solidFill>
                  <a:schemeClr val="accent2"/>
                </a:solidFill>
              </a:rPr>
              <a:t>___________________________</a:t>
            </a:r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0CD06-1E59-4292-B01B-FA5EB9A1B4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r>
              <a:rPr lang="en-US" dirty="0"/>
              <a:t>Most agents transmitted through the fecal oral route and there are a few behavioral changes that encourage transmission and these include;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Failure to exclusively breastfeed for the first six months.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Using infant feeding bottles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Storing cooked food at room temperature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Using contaminated drinking water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Failing to wash hands after </a:t>
            </a:r>
            <a:r>
              <a:rPr lang="en-US" dirty="0" err="1"/>
              <a:t>defeacation</a:t>
            </a:r>
            <a:r>
              <a:rPr lang="en-US" dirty="0"/>
              <a:t> or a diaper change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Unhygienic disposal of </a:t>
            </a:r>
            <a:r>
              <a:rPr lang="en-US" dirty="0" err="1"/>
              <a:t>feaces</a:t>
            </a: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C61764-E8C7-4191-9CDD-54A55AF47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RISK FACTORS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>
            <a:extLst>
              <a:ext uri="{FF2B5EF4-FFF2-40B4-BE49-F238E27FC236}">
                <a16:creationId xmlns:a16="http://schemas.microsoft.com/office/drawing/2014/main" id="{9B43CA72-CAB6-46C3-A58D-CD40ADE4B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Failure to be breastfeed until 6/12.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Malnutrition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Other co morbidities e.g measles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Immunodeficiency states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66E3ED-21ED-482F-87AC-01D352123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Host factors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>
            <a:extLst>
              <a:ext uri="{FF2B5EF4-FFF2-40B4-BE49-F238E27FC236}">
                <a16:creationId xmlns:a16="http://schemas.microsoft.com/office/drawing/2014/main" id="{B71D8CE2-0125-460B-AE88-5A2A877BD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52400"/>
            <a:ext cx="1752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600" b="1">
                <a:latin typeface="Lucida Sans Unicode" panose="020B0602030504020204" pitchFamily="34" charset="0"/>
              </a:rPr>
              <a:t>Input</a:t>
            </a:r>
          </a:p>
        </p:txBody>
      </p:sp>
      <p:sp>
        <p:nvSpPr>
          <p:cNvPr id="15363" name="Text Box 3">
            <a:extLst>
              <a:ext uri="{FF2B5EF4-FFF2-40B4-BE49-F238E27FC236}">
                <a16:creationId xmlns:a16="http://schemas.microsoft.com/office/drawing/2014/main" id="{183FF615-3457-40EA-8A38-ED8570134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152400"/>
            <a:ext cx="3124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600" b="1">
                <a:solidFill>
                  <a:srgbClr val="FFFF00"/>
                </a:solidFill>
                <a:latin typeface="Lucida Sans Unicode" panose="020B0602030504020204" pitchFamily="34" charset="0"/>
              </a:rPr>
              <a:t>    </a:t>
            </a:r>
            <a:r>
              <a:rPr lang="en-US" altLang="en-US" sz="3600" b="1">
                <a:latin typeface="Lucida Sans Unicode" panose="020B0602030504020204" pitchFamily="34" charset="0"/>
              </a:rPr>
              <a:t>Absoption</a:t>
            </a:r>
          </a:p>
        </p:txBody>
      </p:sp>
      <p:pic>
        <p:nvPicPr>
          <p:cNvPr id="15364" name="Picture 5" descr="GI Tract Absorption">
            <a:extLst>
              <a:ext uri="{FF2B5EF4-FFF2-40B4-BE49-F238E27FC236}">
                <a16:creationId xmlns:a16="http://schemas.microsoft.com/office/drawing/2014/main" id="{17895B55-6B93-4359-8A66-12A9832DA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19200"/>
            <a:ext cx="22860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6">
            <a:extLst>
              <a:ext uri="{FF2B5EF4-FFF2-40B4-BE49-F238E27FC236}">
                <a16:creationId xmlns:a16="http://schemas.microsoft.com/office/drawing/2014/main" id="{8635F50F-6FA8-4458-B524-9B40939F3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675" y="1663700"/>
            <a:ext cx="25749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Diet/Saliva : 3 L/d</a:t>
            </a:r>
          </a:p>
        </p:txBody>
      </p:sp>
      <p:sp>
        <p:nvSpPr>
          <p:cNvPr id="15366" name="Text Box 7">
            <a:extLst>
              <a:ext uri="{FF2B5EF4-FFF2-40B4-BE49-F238E27FC236}">
                <a16:creationId xmlns:a16="http://schemas.microsoft.com/office/drawing/2014/main" id="{A786975E-A272-45FE-AD2A-2702A226F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675" y="2224088"/>
            <a:ext cx="2362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Stomach     : 2 L</a:t>
            </a:r>
          </a:p>
        </p:txBody>
      </p:sp>
      <p:sp>
        <p:nvSpPr>
          <p:cNvPr id="15367" name="Text Box 8">
            <a:extLst>
              <a:ext uri="{FF2B5EF4-FFF2-40B4-BE49-F238E27FC236}">
                <a16:creationId xmlns:a16="http://schemas.microsoft.com/office/drawing/2014/main" id="{46F36C5F-9EFA-4A3B-A914-A64EDF54C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675" y="2770188"/>
            <a:ext cx="23622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Bile             : 1 L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Pancreas    : 2 L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Bowel         : 1 L</a:t>
            </a:r>
          </a:p>
        </p:txBody>
      </p:sp>
      <p:sp>
        <p:nvSpPr>
          <p:cNvPr id="15368" name="Text Box 9">
            <a:extLst>
              <a:ext uri="{FF2B5EF4-FFF2-40B4-BE49-F238E27FC236}">
                <a16:creationId xmlns:a16="http://schemas.microsoft.com/office/drawing/2014/main" id="{6AEEE639-0DE3-4ADC-837B-8856B1B58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468563"/>
            <a:ext cx="2362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Jejunum : 5 L/d</a:t>
            </a:r>
          </a:p>
        </p:txBody>
      </p:sp>
      <p:sp>
        <p:nvSpPr>
          <p:cNvPr id="15369" name="Text Box 10">
            <a:extLst>
              <a:ext uri="{FF2B5EF4-FFF2-40B4-BE49-F238E27FC236}">
                <a16:creationId xmlns:a16="http://schemas.microsoft.com/office/drawing/2014/main" id="{E6DF7D61-6299-4C89-A18C-6C0874F32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3459163"/>
            <a:ext cx="2362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Ileum      : 2-3 L</a:t>
            </a:r>
          </a:p>
        </p:txBody>
      </p:sp>
      <p:sp>
        <p:nvSpPr>
          <p:cNvPr id="15370" name="Text Box 11">
            <a:extLst>
              <a:ext uri="{FF2B5EF4-FFF2-40B4-BE49-F238E27FC236}">
                <a16:creationId xmlns:a16="http://schemas.microsoft.com/office/drawing/2014/main" id="{7AD9871F-8326-434A-98CF-B8488B33C9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144963"/>
            <a:ext cx="2362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Lucida Sans Unicode" panose="020B0602030504020204" pitchFamily="34" charset="0"/>
              </a:rPr>
              <a:t>Colon      : 1-2 L</a:t>
            </a:r>
          </a:p>
        </p:txBody>
      </p:sp>
      <p:sp>
        <p:nvSpPr>
          <p:cNvPr id="15371" name="Text Box 12">
            <a:extLst>
              <a:ext uri="{FF2B5EF4-FFF2-40B4-BE49-F238E27FC236}">
                <a16:creationId xmlns:a16="http://schemas.microsoft.com/office/drawing/2014/main" id="{3BCFF1B5-6ED0-4362-AEFF-EB11988B7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338763"/>
            <a:ext cx="42672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en-US" altLang="en-US" b="1">
              <a:solidFill>
                <a:schemeClr val="accent2"/>
              </a:solidFill>
              <a:latin typeface="Lucida Sans Unicode" panose="020B0602030504020204" pitchFamily="34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US" b="1">
                <a:latin typeface="Lucida Sans Unicode" panose="020B0602030504020204" pitchFamily="34" charset="0"/>
              </a:rPr>
              <a:t>Fecal Water  100-200 mL/d</a:t>
            </a:r>
          </a:p>
        </p:txBody>
      </p:sp>
      <p:sp>
        <p:nvSpPr>
          <p:cNvPr id="15372" name="Text Box 13">
            <a:extLst>
              <a:ext uri="{FF2B5EF4-FFF2-40B4-BE49-F238E27FC236}">
                <a16:creationId xmlns:a16="http://schemas.microsoft.com/office/drawing/2014/main" id="{8029D67D-29BA-459E-A3B5-7BB08F5E5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867400"/>
            <a:ext cx="868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latin typeface="Lucida Sans Unicode" panose="020B0602030504020204" pitchFamily="34" charset="0"/>
              </a:rPr>
              <a:t>Thus, diarrhea is defined as &gt;200 mL liquid excretion per day. </a:t>
            </a:r>
          </a:p>
        </p:txBody>
      </p:sp>
      <p:sp>
        <p:nvSpPr>
          <p:cNvPr id="15373" name="Text Box 18">
            <a:extLst>
              <a:ext uri="{FF2B5EF4-FFF2-40B4-BE49-F238E27FC236}">
                <a16:creationId xmlns:a16="http://schemas.microsoft.com/office/drawing/2014/main" id="{FEAFDBFE-B4EA-435E-94BE-22140614F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343400"/>
            <a:ext cx="2362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Total             9 L            </a:t>
            </a:r>
          </a:p>
        </p:txBody>
      </p:sp>
      <p:sp>
        <p:nvSpPr>
          <p:cNvPr id="15374" name="Text Box 19">
            <a:extLst>
              <a:ext uri="{FF2B5EF4-FFF2-40B4-BE49-F238E27FC236}">
                <a16:creationId xmlns:a16="http://schemas.microsoft.com/office/drawing/2014/main" id="{8074D4AB-26DE-47F3-8D06-B7F70D98D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925" y="455612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Lucida Sans Unicode" panose="020B0602030504020204" pitchFamily="34" charset="0"/>
            </a:endParaRPr>
          </a:p>
        </p:txBody>
      </p:sp>
      <p:sp>
        <p:nvSpPr>
          <p:cNvPr id="15375" name="Text Box 20">
            <a:extLst>
              <a:ext uri="{FF2B5EF4-FFF2-40B4-BE49-F238E27FC236}">
                <a16:creationId xmlns:a16="http://schemas.microsoft.com/office/drawing/2014/main" id="{2BBFFFA6-8139-4BF0-844C-0FE264D25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7600" y="4622800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Lucida Sans Unicode" panose="020B0602030504020204" pitchFamily="34" charset="0"/>
              </a:rPr>
              <a:t>Total         8.8 L            </a:t>
            </a:r>
          </a:p>
        </p:txBody>
      </p:sp>
      <p:sp>
        <p:nvSpPr>
          <p:cNvPr id="15376" name="Line 22">
            <a:extLst>
              <a:ext uri="{FF2B5EF4-FFF2-40B4-BE49-F238E27FC236}">
                <a16:creationId xmlns:a16="http://schemas.microsoft.com/office/drawing/2014/main" id="{F9F53F03-9C20-48B8-B308-F4B4E5DBF524}"/>
              </a:ext>
            </a:extLst>
          </p:cNvPr>
          <p:cNvSpPr>
            <a:spLocks noChangeShapeType="1"/>
          </p:cNvSpPr>
          <p:nvPr/>
        </p:nvSpPr>
        <p:spPr bwMode="auto">
          <a:xfrm>
            <a:off x="7543800" y="4572000"/>
            <a:ext cx="838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Line 23">
            <a:extLst>
              <a:ext uri="{FF2B5EF4-FFF2-40B4-BE49-F238E27FC236}">
                <a16:creationId xmlns:a16="http://schemas.microsoft.com/office/drawing/2014/main" id="{560E4C02-22C2-4456-ADAA-A02383798DE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3600" y="4267200"/>
            <a:ext cx="838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>
            <a:extLst>
              <a:ext uri="{FF2B5EF4-FFF2-40B4-BE49-F238E27FC236}">
                <a16:creationId xmlns:a16="http://schemas.microsoft.com/office/drawing/2014/main" id="{433217E6-580D-44CD-843F-54C324D3D5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Viruses- Rotavirus which accounts for 15-25% of all the causes.</a:t>
            </a:r>
          </a:p>
          <a:p>
            <a:pPr eaLnBrk="1" hangingPunct="1"/>
            <a:r>
              <a:rPr lang="en-US" altLang="en-US"/>
              <a:t>Bacteria- Enterotoxigenic Escherichia coli, Shigella, campylobacter jejuni, vibrio cholera01, salmonella.</a:t>
            </a:r>
          </a:p>
          <a:p>
            <a:pPr eaLnBrk="1" hangingPunct="1"/>
            <a:r>
              <a:rPr lang="en-US" altLang="en-US"/>
              <a:t>Protozoa; cryptosporidium, amoebiasis</a:t>
            </a:r>
          </a:p>
          <a:p>
            <a:pPr eaLnBrk="1" hangingPunct="1"/>
            <a:r>
              <a:rPr lang="en-US" altLang="en-US"/>
              <a:t>There are times when no pathogen is isolated which is about 20-30% of the time.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33FDD-1DA1-4857-9633-273A45ABE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AETIOLOGY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>
            <a:extLst>
              <a:ext uri="{FF2B5EF4-FFF2-40B4-BE49-F238E27FC236}">
                <a16:creationId xmlns:a16="http://schemas.microsoft.com/office/drawing/2014/main" id="{3D0234BC-BC8C-49E7-9BBA-0596850CF0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Acute vs Chronic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Infectious vs Non-infectious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Osmotic vs Secretory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Inflammatory vs Non-inflammatory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Large intestine vs Small intestine</a:t>
            </a:r>
          </a:p>
          <a:p>
            <a:pPr marL="609600" indent="-609600" eaLnBrk="1" hangingPunct="1">
              <a:buFontTx/>
              <a:buAutoNum type="arabicParenR"/>
            </a:pPr>
            <a:r>
              <a:rPr lang="en-US" altLang="en-US" b="1"/>
              <a:t>Drugs</a:t>
            </a:r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E04E735C-120B-43AE-9B32-058F75719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Clinical Classification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2CCE66DB-FD80-45AC-B12E-C41CCFE35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ACUTE; Diarrhoea  that resolves within two weeks.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CHRONIC; Recurrent or long lasting</a:t>
            </a:r>
            <a:r>
              <a:rPr lang="en-US" altLang="en-US" b="1"/>
              <a:t> diarrhea, lasting &gt;4 weeks, usually</a:t>
            </a:r>
            <a:r>
              <a:rPr lang="en-US" altLang="en-US"/>
              <a:t> due to non infectious causes e.g sensitivity to gluten or inherited metabolic disorders. 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  <a:p>
            <a:pPr eaLnBrk="1" hangingPunct="1"/>
            <a:r>
              <a:rPr lang="en-US" altLang="en-US" b="1"/>
              <a:t>The most useful classification clinically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372A4-6FC6-4889-BE5E-4D389F164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ACUTE VS CHRONIC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>
            <a:extLst>
              <a:ext uri="{FF2B5EF4-FFF2-40B4-BE49-F238E27FC236}">
                <a16:creationId xmlns:a16="http://schemas.microsoft.com/office/drawing/2014/main" id="{BFE49980-EEE3-43BA-B728-059BF2CC581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686800" cy="4114800"/>
          </a:xfrm>
        </p:spPr>
        <p:txBody>
          <a:bodyPr/>
          <a:lstStyle/>
          <a:p>
            <a:pPr eaLnBrk="1" hangingPunct="1"/>
            <a:endParaRPr lang="en-US" altLang="en-US"/>
          </a:p>
          <a:p>
            <a:pPr eaLnBrk="1" hangingPunct="1"/>
            <a:r>
              <a:rPr lang="en-US" altLang="en-US" b="1">
                <a:solidFill>
                  <a:schemeClr val="hlink"/>
                </a:solidFill>
              </a:rPr>
              <a:t>Infectious -</a:t>
            </a:r>
            <a:r>
              <a:rPr lang="en-US" altLang="en-US"/>
              <a:t> </a:t>
            </a:r>
            <a:r>
              <a:rPr lang="en-US" altLang="en-US" b="1"/>
              <a:t>Blood, pus, epidemic, travel 		     </a:t>
            </a:r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 b="1">
                <a:solidFill>
                  <a:schemeClr val="hlink"/>
                </a:solidFill>
              </a:rPr>
              <a:t>Less likely infectious - </a:t>
            </a:r>
            <a:r>
              <a:rPr lang="en-US" altLang="en-US" b="1"/>
              <a:t>Afebrile, non-bloody, 			     non-mucoid, sporadic, no travel</a:t>
            </a:r>
            <a:endParaRPr lang="en-US" altLang="en-US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B4B3D3D6-14A0-4357-9675-A317550E1E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dirty="0">
                <a:solidFill>
                  <a:schemeClr val="folHlink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2) Infectious </a:t>
            </a:r>
            <a:r>
              <a:rPr lang="en-US" dirty="0" err="1">
                <a:solidFill>
                  <a:schemeClr val="tx1"/>
                </a:solidFill>
              </a:rPr>
              <a:t>vs</a:t>
            </a:r>
            <a:r>
              <a:rPr lang="en-US" dirty="0">
                <a:solidFill>
                  <a:schemeClr val="tx1"/>
                </a:solidFill>
              </a:rPr>
              <a:t> Non-infectious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>
            <a:extLst>
              <a:ext uri="{FF2B5EF4-FFF2-40B4-BE49-F238E27FC236}">
                <a16:creationId xmlns:a16="http://schemas.microsoft.com/office/drawing/2014/main" id="{889A7693-F2A2-44DF-8E2B-FF871844EE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1828800"/>
            <a:ext cx="8153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b="1">
                <a:sym typeface="Symbol" panose="05050102010706020507" pitchFamily="18" charset="2"/>
              </a:rPr>
              <a:t>Osmotic</a:t>
            </a:r>
            <a:r>
              <a:rPr lang="en-US" altLang="en-US" sz="2800">
                <a:sym typeface="Symbol" panose="05050102010706020507" pitchFamily="18" charset="2"/>
              </a:rPr>
              <a:t>- </a:t>
            </a:r>
            <a:r>
              <a:rPr lang="en-US" altLang="en-US" sz="2800"/>
              <a:t>Diarrhea ceases with fasting as the absorbable solute is not present.</a:t>
            </a:r>
            <a:endParaRPr lang="en-US" altLang="en-US" sz="2800">
              <a:sym typeface="Symbol" panose="05050102010706020507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800" b="1">
                <a:sym typeface="Symbol" panose="05050102010706020507" pitchFamily="18" charset="2"/>
              </a:rPr>
              <a:t>Secretory</a:t>
            </a:r>
            <a:r>
              <a:rPr lang="en-US" altLang="en-US" sz="2800">
                <a:sym typeface="Symbol" panose="05050102010706020507" pitchFamily="18" charset="2"/>
              </a:rPr>
              <a:t>- Diarrhea continues with fasting as there is active secretion of water into the lumen.</a:t>
            </a:r>
            <a:endParaRPr lang="en-US" altLang="en-US" sz="280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800"/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B76DBAF4-938F-40BB-ACDC-E7889D0831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3) Osmotic </a:t>
            </a:r>
            <a:r>
              <a:rPr lang="en-US" dirty="0" err="1">
                <a:solidFill>
                  <a:schemeClr val="tx1"/>
                </a:solidFill>
              </a:rPr>
              <a:t>vs</a:t>
            </a:r>
            <a:r>
              <a:rPr lang="en-US" dirty="0">
                <a:solidFill>
                  <a:schemeClr val="tx1"/>
                </a:solidFill>
              </a:rPr>
              <a:t> Secretory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>
            <a:extLst>
              <a:ext uri="{FF2B5EF4-FFF2-40B4-BE49-F238E27FC236}">
                <a16:creationId xmlns:a16="http://schemas.microsoft.com/office/drawing/2014/main" id="{8CB20DA0-3E55-4B4E-9CDA-20FEF5D609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700213"/>
            <a:ext cx="9144000" cy="5157787"/>
          </a:xfrm>
        </p:spPr>
        <p:txBody>
          <a:bodyPr/>
          <a:lstStyle/>
          <a:p>
            <a:pPr eaLnBrk="1" hangingPunct="1"/>
            <a:endParaRPr lang="en-US" altLang="en-US">
              <a:solidFill>
                <a:schemeClr val="hlink"/>
              </a:solidFill>
            </a:endParaRPr>
          </a:p>
          <a:p>
            <a:pPr eaLnBrk="1" hangingPunct="1"/>
            <a:r>
              <a:rPr lang="en-US" altLang="en-US"/>
              <a:t>Inflammatory</a:t>
            </a:r>
            <a:r>
              <a:rPr lang="en-US" altLang="en-US">
                <a:solidFill>
                  <a:schemeClr val="hlink"/>
                </a:solidFill>
              </a:rPr>
              <a:t> </a:t>
            </a:r>
            <a:r>
              <a:rPr lang="en-US" altLang="en-US">
                <a:sym typeface="Symbol" panose="05050102010706020507" pitchFamily="18" charset="2"/>
              </a:rPr>
              <a:t>- B</a:t>
            </a:r>
            <a:r>
              <a:rPr lang="en-US" altLang="en-US"/>
              <a:t>lood, pus, fever, abdominal pain, tenesmus, fecal leukocytes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Non-inflammatory </a:t>
            </a:r>
            <a:r>
              <a:rPr lang="en-US" altLang="en-US">
                <a:sym typeface="Symbol" panose="05050102010706020507" pitchFamily="18" charset="2"/>
              </a:rPr>
              <a:t>-</a:t>
            </a:r>
            <a:r>
              <a:rPr lang="en-US" altLang="en-US"/>
              <a:t> Watery stool, without blood/pus/fever/fecal  leukocytes</a:t>
            </a: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B9075451-4316-4AB0-9873-B9A3C29B49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642918"/>
            <a:ext cx="9144000" cy="117156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solidFill>
                  <a:schemeClr val="tx1"/>
                </a:solidFill>
              </a:rPr>
              <a:t>4) Inflammatory </a:t>
            </a:r>
            <a:r>
              <a:rPr lang="en-US" sz="4000" dirty="0" err="1">
                <a:solidFill>
                  <a:schemeClr val="tx1"/>
                </a:solidFill>
              </a:rPr>
              <a:t>vs</a:t>
            </a:r>
            <a:r>
              <a:rPr lang="en-US" sz="4000" dirty="0">
                <a:solidFill>
                  <a:schemeClr val="tx1"/>
                </a:solidFill>
              </a:rPr>
              <a:t> Non-inflammatory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7AE98A46-654B-4EBC-A526-562EEE6ACB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196975"/>
            <a:ext cx="9144000" cy="4535488"/>
          </a:xfrm>
        </p:spPr>
        <p:txBody>
          <a:bodyPr/>
          <a:lstStyle/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Large intestine </a:t>
            </a:r>
            <a:r>
              <a:rPr lang="en-US" altLang="en-US">
                <a:sym typeface="Symbol" panose="05050102010706020507" pitchFamily="18" charset="2"/>
              </a:rPr>
              <a:t>- Frequent urges, mushy/ dark colored/rarely foul smelling, left lower quadrant pain, tenesmus, small volume</a:t>
            </a:r>
          </a:p>
          <a:p>
            <a:pPr eaLnBrk="1" hangingPunct="1"/>
            <a:endParaRPr lang="en-US" altLang="en-US">
              <a:sym typeface="Symbol" panose="05050102010706020507" pitchFamily="18" charset="2"/>
            </a:endParaRPr>
          </a:p>
          <a:p>
            <a:pPr eaLnBrk="1" hangingPunct="1"/>
            <a:r>
              <a:rPr lang="en-US" altLang="en-US">
                <a:sym typeface="Symbol" panose="05050102010706020507" pitchFamily="18" charset="2"/>
              </a:rPr>
              <a:t>Small intestine - Watery/light colored/foul smelling, periumbilical/RLQ pain, large volume</a:t>
            </a:r>
            <a:endParaRPr lang="en-US" altLang="en-US"/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20ABCC19-8ABD-4131-8ED7-84CD02C403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332656"/>
            <a:ext cx="8839200" cy="7920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solidFill>
                  <a:schemeClr val="tx1"/>
                </a:solidFill>
              </a:rPr>
              <a:t>5) Large </a:t>
            </a:r>
            <a:r>
              <a:rPr lang="en-US" sz="4000" dirty="0" err="1">
                <a:solidFill>
                  <a:schemeClr val="tx1"/>
                </a:solidFill>
              </a:rPr>
              <a:t>vs</a:t>
            </a:r>
            <a:r>
              <a:rPr lang="en-US" sz="4000" dirty="0">
                <a:solidFill>
                  <a:schemeClr val="tx1"/>
                </a:solidFill>
              </a:rPr>
              <a:t> Small Intestine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988FB-99F3-446D-A8A3-3227CE60A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sz="4300" b="1" dirty="0"/>
              <a:t>VIRUSES</a:t>
            </a:r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Replicate within villous epithelium of the small bowel -patchy epithelial cell destruction and villous shortening.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Loss of the normally absorptive villous cells and their temporary replacement by immature </a:t>
            </a:r>
            <a:r>
              <a:rPr lang="en-US" dirty="0" err="1"/>
              <a:t>secretory</a:t>
            </a:r>
            <a:r>
              <a:rPr lang="en-US" dirty="0"/>
              <a:t> crypt like cells causes the intestine to secrete water and electrolytes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Villous damage also be associated with loss of disaccharides especially lactose.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Recovery occurs when </a:t>
            </a:r>
            <a:r>
              <a:rPr lang="en-US" dirty="0" err="1"/>
              <a:t>villi</a:t>
            </a:r>
            <a:r>
              <a:rPr lang="en-US" dirty="0"/>
              <a:t> regenerate and villous epithelium matures.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Role of zinc!!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92AD4-615B-4448-BF44-4A237907C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tx1"/>
                </a:solidFill>
              </a:rPr>
              <a:t>Pathogenetic</a:t>
            </a:r>
            <a:r>
              <a:rPr lang="en-US" dirty="0">
                <a:solidFill>
                  <a:schemeClr val="tx1"/>
                </a:solidFill>
              </a:rPr>
              <a:t> Mechanisms(for infectious diarrhea)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>
            <a:extLst>
              <a:ext uri="{FF2B5EF4-FFF2-40B4-BE49-F238E27FC236}">
                <a16:creationId xmlns:a16="http://schemas.microsoft.com/office/drawing/2014/main" id="{D46C1384-D949-4003-AAA6-00290B14C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463" y="2000250"/>
            <a:ext cx="8229600" cy="4389438"/>
          </a:xfrm>
        </p:spPr>
        <p:txBody>
          <a:bodyPr/>
          <a:lstStyle/>
          <a:p>
            <a:pPr eaLnBrk="1" hangingPunct="1"/>
            <a:r>
              <a:rPr lang="en-GB" altLang="en-US"/>
              <a:t>Resuscitate- REFER TO PAEDS PROTOCOL!!</a:t>
            </a:r>
          </a:p>
          <a:p>
            <a:pPr eaLnBrk="1" hangingPunct="1"/>
            <a:r>
              <a:rPr lang="en-GB" altLang="en-US"/>
              <a:t>Hx</a:t>
            </a:r>
          </a:p>
          <a:p>
            <a:pPr eaLnBrk="1" hangingPunct="1"/>
            <a:r>
              <a:rPr lang="en-GB" altLang="en-US"/>
              <a:t>Exam</a:t>
            </a:r>
          </a:p>
          <a:p>
            <a:pPr eaLnBrk="1" hangingPunct="1"/>
            <a:r>
              <a:rPr lang="en-GB" altLang="en-US"/>
              <a:t>Rehydrate-PAEDS PROTOCOL</a:t>
            </a:r>
          </a:p>
          <a:p>
            <a:pPr eaLnBrk="1" hangingPunct="1"/>
            <a:r>
              <a:rPr lang="en-GB" altLang="en-US"/>
              <a:t>Acute Vs Chronic- investigations and management differ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110F3-CA90-480B-8359-022F01194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70408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Approach to the patient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C9704-FDD3-423D-8C39-A0B5221C5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Based on fact that intestinal absorption of sodium is enhanced by certain food molecules example glucose.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This process functions normally during </a:t>
            </a:r>
            <a:r>
              <a:rPr lang="en-US" dirty="0" err="1"/>
              <a:t>secretory</a:t>
            </a:r>
            <a:r>
              <a:rPr lang="en-US" dirty="0"/>
              <a:t> diarrhoea.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A balanced isotonic solution of glucose causes glucose linked sodium </a:t>
            </a:r>
            <a:r>
              <a:rPr lang="en-US" dirty="0" err="1"/>
              <a:t>reabsortion</a:t>
            </a:r>
            <a:r>
              <a:rPr lang="en-US" dirty="0"/>
              <a:t> to occur and this is accompanied by absorption of water and other electrolytes.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BF0382-0E1C-405C-A1DE-14836C4B8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ORAL REHYDRATION THERAPY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12CCBF19-2F28-4A3A-A0B7-18524831D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For patients with severe dehydration or shock.</a:t>
            </a:r>
          </a:p>
          <a:p>
            <a:pPr eaLnBrk="1" hangingPunct="1"/>
            <a:r>
              <a:rPr lang="en-US" altLang="en-US"/>
              <a:t>All fluids available have some  electrolyte deficits and ORS should be given together as soon as patient is able to  take orally.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077210-E242-43B3-BADC-6A365FB09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INTRAVENOUS THERAPY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1">
            <a:extLst>
              <a:ext uri="{FF2B5EF4-FFF2-40B4-BE49-F238E27FC236}">
                <a16:creationId xmlns:a16="http://schemas.microsoft.com/office/drawing/2014/main" id="{A8C7310C-29F1-4449-BA41-3E32D2299E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Best preferred solution</a:t>
            </a:r>
          </a:p>
          <a:p>
            <a:pPr eaLnBrk="1" hangingPunct="1"/>
            <a:r>
              <a:rPr lang="en-US" altLang="en-US"/>
              <a:t>Has adequate concentration of sodium and sufficient lactate which is metabolzed to bicarbonate for acid base correction.</a:t>
            </a:r>
          </a:p>
          <a:p>
            <a:pPr eaLnBrk="1" hangingPunct="1"/>
            <a:r>
              <a:rPr lang="en-US" altLang="en-US"/>
              <a:t>However low in potassium and glucose and does not correct hypoglycaemia.</a:t>
            </a:r>
          </a:p>
          <a:p>
            <a:pPr eaLnBrk="1" hangingPunct="1"/>
            <a:r>
              <a:rPr lang="en-US" altLang="en-US"/>
              <a:t>Has NA-130, K-4, Cl-109,lactate-28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EAF759-DFFB-4375-9774-AB227E47F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dirty="0">
                <a:solidFill>
                  <a:schemeClr val="tx1"/>
                </a:solidFill>
                <a:latin typeface="+mn-lt"/>
              </a:rPr>
              <a:t>RINGERS LACTATE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7BB1445D-64F7-48A6-8D6A-C37A3C35A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NORMAL SALINE</a:t>
            </a:r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US" altLang="en-US"/>
              <a:t>Does not contain a base to correct acidosis and it does not replace potassium losses.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/>
          </a:p>
          <a:p>
            <a:pPr eaLnBrk="1" hangingPunct="1"/>
            <a:r>
              <a:rPr lang="en-US" altLang="en-US"/>
              <a:t>HALF STRENGTH DARROWS</a:t>
            </a:r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US" altLang="en-US"/>
              <a:t>Contains less sodium chloride than is needed to efficiently correct the sodium deficit in patients with severe dehydration.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FD3822-CD73-4833-87F5-D61A799D7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Other Acceptable fluids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4D07F05-64A3-46AE-93A0-4B998D912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HALF NORMAL SALINE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dirty="0"/>
              <a:t>Comes with 50g or 100g glucose per </a:t>
            </a:r>
            <a:r>
              <a:rPr lang="en-US" dirty="0" err="1"/>
              <a:t>litre</a:t>
            </a:r>
            <a:r>
              <a:rPr lang="en-US" dirty="0"/>
              <a:t> but does not correct acidosis nor does it replace potassium losses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b="1" dirty="0"/>
          </a:p>
          <a:p>
            <a:pPr marL="365760" indent="-256032" eaLnBrk="1" fontAlgn="auto" hangingPunct="1">
              <a:spcAft>
                <a:spcPts val="0"/>
              </a:spcAft>
              <a:defRPr/>
            </a:pPr>
            <a:r>
              <a:rPr lang="en-US" dirty="0"/>
              <a:t>UNACCEPTABLE SOLUTION;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endParaRPr lang="en-US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dirty="0"/>
              <a:t>   PLAIN GLUCOSE-WHY?????</a:t>
            </a: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7DE9C6D-D85A-4DCD-83FD-921FB97E1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1124</TotalTime>
  <Words>776</Words>
  <Application>Microsoft Office PowerPoint</Application>
  <PresentationFormat>On-screen Show (4:3)</PresentationFormat>
  <Paragraphs>157</Paragraphs>
  <Slides>21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DIARRHEAL DISEASES IN CHILDREN AND MANAGEMENT </vt:lpstr>
      <vt:lpstr>INTRODUCTION</vt:lpstr>
      <vt:lpstr>PowerPoint Presentation</vt:lpstr>
      <vt:lpstr>Definition ___________________________</vt:lpstr>
      <vt:lpstr>RISK FACTORS</vt:lpstr>
      <vt:lpstr>Host factors </vt:lpstr>
      <vt:lpstr>PowerPoint Presentation</vt:lpstr>
      <vt:lpstr>AETIOLOGY</vt:lpstr>
      <vt:lpstr> Clinical Classification</vt:lpstr>
      <vt:lpstr>ACUTE VS CHRONIC</vt:lpstr>
      <vt:lpstr> 2) Infectious vs Non-infectious</vt:lpstr>
      <vt:lpstr>3) Osmotic vs Secretory</vt:lpstr>
      <vt:lpstr>4) Inflammatory vs Non-inflammatory </vt:lpstr>
      <vt:lpstr>5) Large vs Small Intestine</vt:lpstr>
      <vt:lpstr>Pathogenetic Mechanisms(for infectious diarrhea)</vt:lpstr>
      <vt:lpstr>Approach to the patient</vt:lpstr>
      <vt:lpstr>ORAL REHYDRATION THERAPY</vt:lpstr>
      <vt:lpstr>INTRAVENOUS THERAPY</vt:lpstr>
      <vt:lpstr>RINGERS LACTATE</vt:lpstr>
      <vt:lpstr>Other Acceptable fluids</vt:lpstr>
      <vt:lpstr>PowerPoint Presentation</vt:lpstr>
    </vt:vector>
  </TitlesOfParts>
  <Company>Waf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ACUTE AND CHRONIC DIARRHOEA PATHOPHYSIOLOGY</dc:title>
  <dc:creator>Maggie</dc:creator>
  <cp:lastModifiedBy>karrennaitore@gmail.com</cp:lastModifiedBy>
  <cp:revision>98</cp:revision>
  <dcterms:created xsi:type="dcterms:W3CDTF">2012-04-18T18:16:27Z</dcterms:created>
  <dcterms:modified xsi:type="dcterms:W3CDTF">2019-03-25T12:53:11Z</dcterms:modified>
</cp:coreProperties>
</file>